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6" r:id="rId5"/>
    <p:sldId id="257" r:id="rId6"/>
    <p:sldId id="258" r:id="rId7"/>
    <p:sldId id="259" r:id="rId8"/>
    <p:sldId id="260" r:id="rId9"/>
    <p:sldId id="266" r:id="rId10"/>
    <p:sldId id="263" r:id="rId11"/>
    <p:sldId id="265" r:id="rId12"/>
    <p:sldId id="267" r:id="rId13"/>
    <p:sldId id="268" r:id="rId14"/>
    <p:sldId id="269" r:id="rId15"/>
    <p:sldId id="270"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rala Samuel" initials="AS" lastIdx="1" clrIdx="0">
    <p:extLst>
      <p:ext uri="{19B8F6BF-5375-455C-9EA6-DF929625EA0E}">
        <p15:presenceInfo xmlns:p15="http://schemas.microsoft.com/office/powerpoint/2012/main" userId="ccd57309a6b498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9842" autoAdjust="0"/>
  </p:normalViewPr>
  <p:slideViewPr>
    <p:cSldViewPr snapToGrid="0" showGuides="1">
      <p:cViewPr varScale="1">
        <p:scale>
          <a:sx n="86" d="100"/>
          <a:sy n="86" d="100"/>
        </p:scale>
        <p:origin x="562" y="67"/>
      </p:cViewPr>
      <p:guideLst>
        <p:guide orient="horz" pos="2160"/>
        <p:guide pos="3840"/>
      </p:guideLst>
    </p:cSldViewPr>
  </p:slideViewPr>
  <p:notesTextViewPr>
    <p:cViewPr>
      <p:scale>
        <a:sx n="1" d="1"/>
        <a:sy n="1" d="1"/>
      </p:scale>
      <p:origin x="0" y="0"/>
    </p:cViewPr>
  </p:notesTextViewPr>
  <p:notesViewPr>
    <p:cSldViewPr snapToGrid="0" showGuides="1">
      <p:cViewPr varScale="1">
        <p:scale>
          <a:sx n="90" d="100"/>
          <a:sy n="90" d="100"/>
        </p:scale>
        <p:origin x="37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rala Samuel" userId="ccd57309a6b49823" providerId="LiveId" clId="{57EC3E12-DD8F-4AE2-A826-23AA130FED5B}"/>
    <pc:docChg chg="undo custSel addSld modSld">
      <pc:chgData name="Adirala Samuel" userId="ccd57309a6b49823" providerId="LiveId" clId="{57EC3E12-DD8F-4AE2-A826-23AA130FED5B}" dt="2022-02-15T04:41:39.809" v="212"/>
      <pc:docMkLst>
        <pc:docMk/>
      </pc:docMkLst>
      <pc:sldChg chg="modSp mod modTransition modAnim">
        <pc:chgData name="Adirala Samuel" userId="ccd57309a6b49823" providerId="LiveId" clId="{57EC3E12-DD8F-4AE2-A826-23AA130FED5B}" dt="2022-02-15T04:41:39.809" v="212"/>
        <pc:sldMkLst>
          <pc:docMk/>
          <pc:sldMk cId="1652133998" sldId="256"/>
        </pc:sldMkLst>
        <pc:spChg chg="mod">
          <ac:chgData name="Adirala Samuel" userId="ccd57309a6b49823" providerId="LiveId" clId="{57EC3E12-DD8F-4AE2-A826-23AA130FED5B}" dt="2022-02-14T17:32:02.511" v="211" actId="1076"/>
          <ac:spMkLst>
            <pc:docMk/>
            <pc:sldMk cId="1652133998" sldId="256"/>
            <ac:spMk id="6" creationId="{00000000-0000-0000-0000-000000000000}"/>
          </ac:spMkLst>
        </pc:spChg>
        <pc:spChg chg="mod">
          <ac:chgData name="Adirala Samuel" userId="ccd57309a6b49823" providerId="LiveId" clId="{57EC3E12-DD8F-4AE2-A826-23AA130FED5B}" dt="2022-02-14T17:31:56.825" v="210" actId="1076"/>
          <ac:spMkLst>
            <pc:docMk/>
            <pc:sldMk cId="1652133998" sldId="256"/>
            <ac:spMk id="7" creationId="{00000000-0000-0000-0000-000000000000}"/>
          </ac:spMkLst>
        </pc:spChg>
      </pc:sldChg>
      <pc:sldChg chg="modSp modAnim">
        <pc:chgData name="Adirala Samuel" userId="ccd57309a6b49823" providerId="LiveId" clId="{57EC3E12-DD8F-4AE2-A826-23AA130FED5B}" dt="2022-02-14T17:16:10.127" v="70"/>
        <pc:sldMkLst>
          <pc:docMk/>
          <pc:sldMk cId="1654255301" sldId="257"/>
        </pc:sldMkLst>
        <pc:spChg chg="mod">
          <ac:chgData name="Adirala Samuel" userId="ccd57309a6b49823" providerId="LiveId" clId="{57EC3E12-DD8F-4AE2-A826-23AA130FED5B}" dt="2022-02-14T17:14:39.188" v="56" actId="20578"/>
          <ac:spMkLst>
            <pc:docMk/>
            <pc:sldMk cId="1654255301" sldId="257"/>
            <ac:spMk id="14" creationId="{00000000-0000-0000-0000-000000000000}"/>
          </ac:spMkLst>
        </pc:spChg>
      </pc:sldChg>
      <pc:sldChg chg="addSp delSp modSp mod modAnim">
        <pc:chgData name="Adirala Samuel" userId="ccd57309a6b49823" providerId="LiveId" clId="{57EC3E12-DD8F-4AE2-A826-23AA130FED5B}" dt="2022-02-14T17:19:15.741" v="82"/>
        <pc:sldMkLst>
          <pc:docMk/>
          <pc:sldMk cId="4010278615" sldId="258"/>
        </pc:sldMkLst>
        <pc:spChg chg="add del mod">
          <ac:chgData name="Adirala Samuel" userId="ccd57309a6b49823" providerId="LiveId" clId="{57EC3E12-DD8F-4AE2-A826-23AA130FED5B}" dt="2022-02-14T17:18:33.531" v="72" actId="931"/>
          <ac:spMkLst>
            <pc:docMk/>
            <pc:sldMk cId="4010278615" sldId="258"/>
            <ac:spMk id="4" creationId="{2AFF26AD-0F65-4187-8D64-59FB339656C6}"/>
          </ac:spMkLst>
        </pc:spChg>
        <pc:picChg chg="add mod">
          <ac:chgData name="Adirala Samuel" userId="ccd57309a6b49823" providerId="LiveId" clId="{57EC3E12-DD8F-4AE2-A826-23AA130FED5B}" dt="2022-02-14T17:18:33.531" v="72" actId="931"/>
          <ac:picMkLst>
            <pc:docMk/>
            <pc:sldMk cId="4010278615" sldId="258"/>
            <ac:picMk id="6" creationId="{5300C643-45D6-4263-B0C5-7ABCB09276C4}"/>
          </ac:picMkLst>
        </pc:picChg>
        <pc:picChg chg="del">
          <ac:chgData name="Adirala Samuel" userId="ccd57309a6b49823" providerId="LiveId" clId="{57EC3E12-DD8F-4AE2-A826-23AA130FED5B}" dt="2022-02-14T17:16:34.381" v="71" actId="478"/>
          <ac:picMkLst>
            <pc:docMk/>
            <pc:sldMk cId="4010278615" sldId="258"/>
            <ac:picMk id="7" creationId="{70F2B8F8-9C3A-48FA-9893-D31A5A4D329A}"/>
          </ac:picMkLst>
        </pc:picChg>
      </pc:sldChg>
      <pc:sldChg chg="modSp mod modAnim">
        <pc:chgData name="Adirala Samuel" userId="ccd57309a6b49823" providerId="LiveId" clId="{57EC3E12-DD8F-4AE2-A826-23AA130FED5B}" dt="2022-02-14T17:24:19.254" v="136" actId="20577"/>
        <pc:sldMkLst>
          <pc:docMk/>
          <pc:sldMk cId="2853788422" sldId="259"/>
        </pc:sldMkLst>
        <pc:spChg chg="mod">
          <ac:chgData name="Adirala Samuel" userId="ccd57309a6b49823" providerId="LiveId" clId="{57EC3E12-DD8F-4AE2-A826-23AA130FED5B}" dt="2022-02-14T17:24:19.254" v="136" actId="20577"/>
          <ac:spMkLst>
            <pc:docMk/>
            <pc:sldMk cId="2853788422" sldId="259"/>
            <ac:spMk id="3" creationId="{00000000-0000-0000-0000-000000000000}"/>
          </ac:spMkLst>
        </pc:spChg>
        <pc:spChg chg="mod">
          <ac:chgData name="Adirala Samuel" userId="ccd57309a6b49823" providerId="LiveId" clId="{57EC3E12-DD8F-4AE2-A826-23AA130FED5B}" dt="2022-02-14T17:24:19.254" v="136" actId="20577"/>
          <ac:spMkLst>
            <pc:docMk/>
            <pc:sldMk cId="2853788422" sldId="259"/>
            <ac:spMk id="5" creationId="{67CF3CE2-AD9D-4441-840D-401FF618283F}"/>
          </ac:spMkLst>
        </pc:spChg>
      </pc:sldChg>
      <pc:sldChg chg="modSp modAnim">
        <pc:chgData name="Adirala Samuel" userId="ccd57309a6b49823" providerId="LiveId" clId="{57EC3E12-DD8F-4AE2-A826-23AA130FED5B}" dt="2022-02-14T17:24:10.139" v="129"/>
        <pc:sldMkLst>
          <pc:docMk/>
          <pc:sldMk cId="4224509479" sldId="260"/>
        </pc:sldMkLst>
        <pc:graphicFrameChg chg="mod">
          <ac:chgData name="Adirala Samuel" userId="ccd57309a6b49823" providerId="LiveId" clId="{57EC3E12-DD8F-4AE2-A826-23AA130FED5B}" dt="2022-02-14T17:22:03.749" v="99"/>
          <ac:graphicFrameMkLst>
            <pc:docMk/>
            <pc:sldMk cId="4224509479" sldId="260"/>
            <ac:graphicFrameMk id="4" creationId="{00000000-0000-0000-0000-000000000000}"/>
          </ac:graphicFrameMkLst>
        </pc:graphicFrameChg>
      </pc:sldChg>
      <pc:sldChg chg="addSp delSp modSp mod modAnim">
        <pc:chgData name="Adirala Samuel" userId="ccd57309a6b49823" providerId="LiveId" clId="{57EC3E12-DD8F-4AE2-A826-23AA130FED5B}" dt="2022-02-14T17:25:59.880" v="155"/>
        <pc:sldMkLst>
          <pc:docMk/>
          <pc:sldMk cId="3683544629" sldId="266"/>
        </pc:sldMkLst>
        <pc:spChg chg="add del mod">
          <ac:chgData name="Adirala Samuel" userId="ccd57309a6b49823" providerId="LiveId" clId="{57EC3E12-DD8F-4AE2-A826-23AA130FED5B}" dt="2022-02-14T17:02:24.547" v="1" actId="931"/>
          <ac:spMkLst>
            <pc:docMk/>
            <pc:sldMk cId="3683544629" sldId="266"/>
            <ac:spMk id="6" creationId="{8BBA5BFA-DB61-456C-A5DB-72BA6A6F095D}"/>
          </ac:spMkLst>
        </pc:spChg>
        <pc:picChg chg="del">
          <ac:chgData name="Adirala Samuel" userId="ccd57309a6b49823" providerId="LiveId" clId="{57EC3E12-DD8F-4AE2-A826-23AA130FED5B}" dt="2022-02-14T17:02:05.073" v="0" actId="478"/>
          <ac:picMkLst>
            <pc:docMk/>
            <pc:sldMk cId="3683544629" sldId="266"/>
            <ac:picMk id="5" creationId="{00000000-0000-0000-0000-000000000000}"/>
          </ac:picMkLst>
        </pc:picChg>
        <pc:picChg chg="add mod">
          <ac:chgData name="Adirala Samuel" userId="ccd57309a6b49823" providerId="LiveId" clId="{57EC3E12-DD8F-4AE2-A826-23AA130FED5B}" dt="2022-02-14T17:02:24.547" v="1" actId="931"/>
          <ac:picMkLst>
            <pc:docMk/>
            <pc:sldMk cId="3683544629" sldId="266"/>
            <ac:picMk id="8" creationId="{A92A4AB2-04F8-408E-9CB9-7C9AD2B623AB}"/>
          </ac:picMkLst>
        </pc:picChg>
      </pc:sldChg>
      <pc:sldChg chg="addSp delSp modSp new mod modTransition modAnim addCm delCm">
        <pc:chgData name="Adirala Samuel" userId="ccd57309a6b49823" providerId="LiveId" clId="{57EC3E12-DD8F-4AE2-A826-23AA130FED5B}" dt="2022-02-14T17:28:25.564" v="168"/>
        <pc:sldMkLst>
          <pc:docMk/>
          <pc:sldMk cId="2728314402" sldId="270"/>
        </pc:sldMkLst>
        <pc:spChg chg="del">
          <ac:chgData name="Adirala Samuel" userId="ccd57309a6b49823" providerId="LiveId" clId="{57EC3E12-DD8F-4AE2-A826-23AA130FED5B}" dt="2022-02-14T17:03:39.170" v="6" actId="478"/>
          <ac:spMkLst>
            <pc:docMk/>
            <pc:sldMk cId="2728314402" sldId="270"/>
            <ac:spMk id="2" creationId="{CDC1F797-9090-499B-ACFF-2D6FF56BBA7C}"/>
          </ac:spMkLst>
        </pc:spChg>
        <pc:spChg chg="del mod">
          <ac:chgData name="Adirala Samuel" userId="ccd57309a6b49823" providerId="LiveId" clId="{57EC3E12-DD8F-4AE2-A826-23AA130FED5B}" dt="2022-02-14T17:03:32.276" v="5" actId="478"/>
          <ac:spMkLst>
            <pc:docMk/>
            <pc:sldMk cId="2728314402" sldId="270"/>
            <ac:spMk id="3" creationId="{33DC45FD-D39E-4FB3-BB15-D7A9312B81BD}"/>
          </ac:spMkLst>
        </pc:spChg>
        <pc:spChg chg="del">
          <ac:chgData name="Adirala Samuel" userId="ccd57309a6b49823" providerId="LiveId" clId="{57EC3E12-DD8F-4AE2-A826-23AA130FED5B}" dt="2022-02-14T17:03:21.016" v="3" actId="478"/>
          <ac:spMkLst>
            <pc:docMk/>
            <pc:sldMk cId="2728314402" sldId="270"/>
            <ac:spMk id="4" creationId="{E3DF435B-A6CA-44F8-9315-60611EFBC2E0}"/>
          </ac:spMkLst>
        </pc:spChg>
        <pc:spChg chg="del mod">
          <ac:chgData name="Adirala Samuel" userId="ccd57309a6b49823" providerId="LiveId" clId="{57EC3E12-DD8F-4AE2-A826-23AA130FED5B}" dt="2022-02-14T17:03:52.155" v="9" actId="478"/>
          <ac:spMkLst>
            <pc:docMk/>
            <pc:sldMk cId="2728314402" sldId="270"/>
            <ac:spMk id="5" creationId="{54DDF429-904D-4C3A-9409-825CEB47109E}"/>
          </ac:spMkLst>
        </pc:spChg>
        <pc:picChg chg="add mod">
          <ac:chgData name="Adirala Samuel" userId="ccd57309a6b49823" providerId="LiveId" clId="{57EC3E12-DD8F-4AE2-A826-23AA130FED5B}" dt="2022-02-14T17:07:11.953" v="28" actId="1076"/>
          <ac:picMkLst>
            <pc:docMk/>
            <pc:sldMk cId="2728314402" sldId="270"/>
            <ac:picMk id="7" creationId="{5AAA9C71-D0C0-41FA-AD9F-0F6733B4E51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C18FBF-3FF5-4C16-97CF-AF03740D7AB6}" type="doc">
      <dgm:prSet loTypeId="urn:microsoft.com/office/officeart/2005/8/layout/hList9" loCatId="list" qsTypeId="urn:microsoft.com/office/officeart/2005/8/quickstyle/simple4" qsCatId="simple" csTypeId="urn:microsoft.com/office/officeart/2005/8/colors/accent1_2" csCatId="accent1" phldr="1"/>
      <dgm:spPr/>
      <dgm:t>
        <a:bodyPr rtlCol="0"/>
        <a:lstStyle/>
        <a:p>
          <a:pPr rtl="0"/>
          <a:endParaRPr lang="en-US"/>
        </a:p>
      </dgm:t>
    </dgm:pt>
    <dgm:pt modelId="{B4F1B46E-22B2-4721-950C-8704487586DC}">
      <dgm:prSet phldrT="[Text]"/>
      <dgm:spPr/>
      <dgm:t>
        <a:bodyPr rtlCol="0"/>
        <a:lstStyle/>
        <a:p>
          <a:pPr rtl="0"/>
          <a:r>
            <a:rPr lang="en-US" dirty="0"/>
            <a:t>HOME</a:t>
          </a:r>
        </a:p>
      </dgm:t>
    </dgm:pt>
    <dgm:pt modelId="{E8A66543-CC4D-4785-A93E-5B125E09F826}" type="parTrans" cxnId="{2C8317B2-2EBB-4589-86EA-C77B3B6E81AA}">
      <dgm:prSet/>
      <dgm:spPr/>
      <dgm:t>
        <a:bodyPr rtlCol="0"/>
        <a:lstStyle/>
        <a:p>
          <a:pPr rtl="0"/>
          <a:endParaRPr lang="en-US"/>
        </a:p>
      </dgm:t>
    </dgm:pt>
    <dgm:pt modelId="{A7E2530A-34E2-4E9F-BC78-8920BA140C41}" type="sibTrans" cxnId="{2C8317B2-2EBB-4589-86EA-C77B3B6E81AA}">
      <dgm:prSet/>
      <dgm:spPr/>
      <dgm:t>
        <a:bodyPr rtlCol="0"/>
        <a:lstStyle/>
        <a:p>
          <a:pPr rtl="0"/>
          <a:endParaRPr lang="en-US"/>
        </a:p>
      </dgm:t>
    </dgm:pt>
    <dgm:pt modelId="{9D72CDD3-5859-43DB-BD75-0C3C30E3DE62}">
      <dgm:prSet phldrT="[Text]"/>
      <dgm:spPr/>
      <dgm:t>
        <a:bodyPr rtlCol="0"/>
        <a:lstStyle/>
        <a:p>
          <a:pPr rtl="0"/>
          <a:r>
            <a:rPr lang="en-US" dirty="0"/>
            <a:t>Register</a:t>
          </a:r>
          <a:r>
            <a:rPr lang="en-US" baseline="0" dirty="0"/>
            <a:t> to E-Diary</a:t>
          </a:r>
          <a:endParaRPr lang="en-US" dirty="0"/>
        </a:p>
      </dgm:t>
    </dgm:pt>
    <dgm:pt modelId="{1D5B1F83-33A7-4298-BC11-2B1252AFAEA5}" type="parTrans" cxnId="{DDB5AD9A-40B0-48EF-AF2C-8CCDA330F7FE}">
      <dgm:prSet/>
      <dgm:spPr/>
      <dgm:t>
        <a:bodyPr rtlCol="0"/>
        <a:lstStyle/>
        <a:p>
          <a:pPr rtl="0"/>
          <a:endParaRPr lang="en-US"/>
        </a:p>
      </dgm:t>
    </dgm:pt>
    <dgm:pt modelId="{15E25BD4-1EBF-43C2-8885-DBF66B8429E1}" type="sibTrans" cxnId="{DDB5AD9A-40B0-48EF-AF2C-8CCDA330F7FE}">
      <dgm:prSet/>
      <dgm:spPr/>
      <dgm:t>
        <a:bodyPr rtlCol="0"/>
        <a:lstStyle/>
        <a:p>
          <a:pPr rtl="0"/>
          <a:endParaRPr lang="en-US"/>
        </a:p>
      </dgm:t>
    </dgm:pt>
    <dgm:pt modelId="{F9D46839-CD06-4669-AAE4-4D1E9AFEDA78}">
      <dgm:prSet phldrT="[Text]"/>
      <dgm:spPr/>
      <dgm:t>
        <a:bodyPr rtlCol="0"/>
        <a:lstStyle/>
        <a:p>
          <a:pPr rtl="0"/>
          <a:r>
            <a:rPr lang="en-US" dirty="0"/>
            <a:t>Go to Main Page</a:t>
          </a:r>
        </a:p>
      </dgm:t>
    </dgm:pt>
    <dgm:pt modelId="{B6B535D8-00AB-4FA1-AAEC-92498ABC6F4C}" type="parTrans" cxnId="{AD25A8A0-4628-40E2-8C9E-64E6AD4D4D91}">
      <dgm:prSet/>
      <dgm:spPr/>
      <dgm:t>
        <a:bodyPr rtlCol="0"/>
        <a:lstStyle/>
        <a:p>
          <a:pPr rtl="0"/>
          <a:endParaRPr lang="en-US"/>
        </a:p>
      </dgm:t>
    </dgm:pt>
    <dgm:pt modelId="{6497F199-DC2A-41F9-A449-D395E6BC4900}" type="sibTrans" cxnId="{AD25A8A0-4628-40E2-8C9E-64E6AD4D4D91}">
      <dgm:prSet/>
      <dgm:spPr/>
      <dgm:t>
        <a:bodyPr rtlCol="0"/>
        <a:lstStyle/>
        <a:p>
          <a:pPr rtl="0"/>
          <a:endParaRPr lang="en-US"/>
        </a:p>
      </dgm:t>
    </dgm:pt>
    <dgm:pt modelId="{7CB6360B-4022-4E96-922B-A12DE0E2A39F}">
      <dgm:prSet phldrT="[Text]"/>
      <dgm:spPr/>
      <dgm:t>
        <a:bodyPr rtlCol="0"/>
        <a:lstStyle/>
        <a:p>
          <a:pPr rtl="0"/>
          <a:r>
            <a:rPr lang="en-US" dirty="0"/>
            <a:t>Select any one template</a:t>
          </a:r>
        </a:p>
      </dgm:t>
    </dgm:pt>
    <dgm:pt modelId="{44B2858F-607B-47DF-B44B-EA7D73FDC9F2}" type="parTrans" cxnId="{CD5EFFB3-C9FD-4DAC-8D97-0C2FB02B380B}">
      <dgm:prSet/>
      <dgm:spPr/>
      <dgm:t>
        <a:bodyPr rtlCol="0"/>
        <a:lstStyle/>
        <a:p>
          <a:pPr rtl="0"/>
          <a:endParaRPr lang="en-US"/>
        </a:p>
      </dgm:t>
    </dgm:pt>
    <dgm:pt modelId="{B35ED9D1-2A17-4034-8D08-4945CA54F6C9}" type="sibTrans" cxnId="{CD5EFFB3-C9FD-4DAC-8D97-0C2FB02B380B}">
      <dgm:prSet/>
      <dgm:spPr/>
      <dgm:t>
        <a:bodyPr rtlCol="0"/>
        <a:lstStyle/>
        <a:p>
          <a:pPr rtl="0"/>
          <a:endParaRPr lang="en-US"/>
        </a:p>
      </dgm:t>
    </dgm:pt>
    <dgm:pt modelId="{70879558-61CA-4CCD-B2D6-5349B01EF337}">
      <dgm:prSet phldrT="[Text]"/>
      <dgm:spPr/>
      <dgm:t>
        <a:bodyPr rtlCol="0"/>
        <a:lstStyle/>
        <a:p>
          <a:pPr rtl="0"/>
          <a:r>
            <a:rPr lang="en-US" dirty="0"/>
            <a:t>Add</a:t>
          </a:r>
          <a:r>
            <a:rPr lang="en-US" baseline="0" dirty="0"/>
            <a:t> your Memories</a:t>
          </a:r>
          <a:endParaRPr lang="en-US" dirty="0"/>
        </a:p>
      </dgm:t>
    </dgm:pt>
    <dgm:pt modelId="{95F5E6EE-4E8D-49F8-8C9E-8BBFD01B6A0E}" type="parTrans" cxnId="{8FAB4659-6291-457D-941A-93BCD304031A}">
      <dgm:prSet/>
      <dgm:spPr/>
      <dgm:t>
        <a:bodyPr rtlCol="0"/>
        <a:lstStyle/>
        <a:p>
          <a:pPr rtl="0"/>
          <a:endParaRPr lang="en-US"/>
        </a:p>
      </dgm:t>
    </dgm:pt>
    <dgm:pt modelId="{053E317B-DD3F-4AFF-90D1-A55D37D325DC}" type="sibTrans" cxnId="{8FAB4659-6291-457D-941A-93BCD304031A}">
      <dgm:prSet/>
      <dgm:spPr/>
      <dgm:t>
        <a:bodyPr rtlCol="0"/>
        <a:lstStyle/>
        <a:p>
          <a:pPr rtl="0"/>
          <a:endParaRPr lang="en-US"/>
        </a:p>
      </dgm:t>
    </dgm:pt>
    <dgm:pt modelId="{F2881FB1-6580-4F21-A283-BFAA6F91D5D2}">
      <dgm:prSet phldrT="[Text]"/>
      <dgm:spPr/>
      <dgm:t>
        <a:bodyPr rtlCol="0"/>
        <a:lstStyle/>
        <a:p>
          <a:pPr rtl="0"/>
          <a:r>
            <a:rPr lang="en-US" dirty="0"/>
            <a:t>ABOUT</a:t>
          </a:r>
        </a:p>
      </dgm:t>
    </dgm:pt>
    <dgm:pt modelId="{2D960FDD-BADA-480D-9043-497C56588AD3}" type="parTrans" cxnId="{4A31D641-1B5D-46D3-B685-0C4DC6EFE71B}">
      <dgm:prSet/>
      <dgm:spPr/>
      <dgm:t>
        <a:bodyPr rtlCol="0"/>
        <a:lstStyle/>
        <a:p>
          <a:pPr rtl="0"/>
          <a:endParaRPr lang="en-US"/>
        </a:p>
      </dgm:t>
    </dgm:pt>
    <dgm:pt modelId="{A5ABDC17-7AB5-4F0E-992A-F9343F5D74EB}" type="sibTrans" cxnId="{4A31D641-1B5D-46D3-B685-0C4DC6EFE71B}">
      <dgm:prSet/>
      <dgm:spPr/>
      <dgm:t>
        <a:bodyPr rtlCol="0"/>
        <a:lstStyle/>
        <a:p>
          <a:pPr rtl="0"/>
          <a:endParaRPr lang="en-US"/>
        </a:p>
      </dgm:t>
    </dgm:pt>
    <dgm:pt modelId="{D5197DDB-D5D2-499F-B255-CF7BB5AE2B43}">
      <dgm:prSet phldrT="[Text]"/>
      <dgm:spPr/>
      <dgm:t>
        <a:bodyPr rtlCol="0"/>
        <a:lstStyle/>
        <a:p>
          <a:pPr rtl="0"/>
          <a:r>
            <a:rPr lang="en-US" dirty="0"/>
            <a:t>Abstract of the Webpage</a:t>
          </a:r>
        </a:p>
      </dgm:t>
    </dgm:pt>
    <dgm:pt modelId="{B14A4DC9-F40A-4867-ADB8-4BA8A1F83766}" type="parTrans" cxnId="{3204ED53-15A0-4643-A582-021A785F1BA2}">
      <dgm:prSet/>
      <dgm:spPr/>
      <dgm:t>
        <a:bodyPr rtlCol="0"/>
        <a:lstStyle/>
        <a:p>
          <a:pPr rtl="0"/>
          <a:endParaRPr lang="en-US"/>
        </a:p>
      </dgm:t>
    </dgm:pt>
    <dgm:pt modelId="{29F2454A-2FA8-4B3A-AC63-4A0B9FD04A75}" type="sibTrans" cxnId="{3204ED53-15A0-4643-A582-021A785F1BA2}">
      <dgm:prSet/>
      <dgm:spPr/>
      <dgm:t>
        <a:bodyPr rtlCol="0"/>
        <a:lstStyle/>
        <a:p>
          <a:pPr rtl="0"/>
          <a:endParaRPr lang="en-US"/>
        </a:p>
      </dgm:t>
    </dgm:pt>
    <dgm:pt modelId="{29E78340-8EBE-415C-B973-78A91A054B9C}">
      <dgm:prSet phldrT="[Text]"/>
      <dgm:spPr/>
      <dgm:t>
        <a:bodyPr rtlCol="0"/>
        <a:lstStyle/>
        <a:p>
          <a:pPr rtl="0"/>
          <a:r>
            <a:rPr lang="en-US" dirty="0"/>
            <a:t>Developer information</a:t>
          </a:r>
        </a:p>
      </dgm:t>
    </dgm:pt>
    <dgm:pt modelId="{FF4E5F97-6974-4E39-A85D-DCB2E100798E}" type="parTrans" cxnId="{311348D8-FDE3-4C22-99F5-3B98C5F51F0D}">
      <dgm:prSet/>
      <dgm:spPr/>
      <dgm:t>
        <a:bodyPr rtlCol="0"/>
        <a:lstStyle/>
        <a:p>
          <a:pPr rtl="0"/>
          <a:endParaRPr lang="en-US"/>
        </a:p>
      </dgm:t>
    </dgm:pt>
    <dgm:pt modelId="{B4B9A51E-FA34-465E-B5B4-81CD76EB3FC2}" type="sibTrans" cxnId="{311348D8-FDE3-4C22-99F5-3B98C5F51F0D}">
      <dgm:prSet/>
      <dgm:spPr/>
      <dgm:t>
        <a:bodyPr rtlCol="0"/>
        <a:lstStyle/>
        <a:p>
          <a:pPr rtl="0"/>
          <a:endParaRPr lang="en-US"/>
        </a:p>
      </dgm:t>
    </dgm:pt>
    <dgm:pt modelId="{8321AB85-EA8C-4958-B404-B4C118CB3C18}">
      <dgm:prSet phldrT="[Text]"/>
      <dgm:spPr/>
      <dgm:t>
        <a:bodyPr rtlCol="0"/>
        <a:lstStyle/>
        <a:p>
          <a:pPr rtl="0"/>
          <a:r>
            <a:rPr lang="en-US" dirty="0"/>
            <a:t>Your Queries</a:t>
          </a:r>
        </a:p>
      </dgm:t>
    </dgm:pt>
    <dgm:pt modelId="{24ABE8B3-7220-436D-9636-F7B4C0B99576}" type="parTrans" cxnId="{129AEA77-5D2A-49D4-956D-99009974B6C5}">
      <dgm:prSet/>
      <dgm:spPr/>
      <dgm:t>
        <a:bodyPr rtlCol="0"/>
        <a:lstStyle/>
        <a:p>
          <a:pPr rtl="0"/>
          <a:endParaRPr lang="en-US"/>
        </a:p>
      </dgm:t>
    </dgm:pt>
    <dgm:pt modelId="{AA5F76CE-8FD4-4692-8BB1-EF84CF9D365E}" type="sibTrans" cxnId="{129AEA77-5D2A-49D4-956D-99009974B6C5}">
      <dgm:prSet/>
      <dgm:spPr/>
      <dgm:t>
        <a:bodyPr rtlCol="0"/>
        <a:lstStyle/>
        <a:p>
          <a:pPr rtl="0"/>
          <a:endParaRPr lang="en-US"/>
        </a:p>
      </dgm:t>
    </dgm:pt>
    <dgm:pt modelId="{6352CA33-6755-44BE-808F-400DA4CF80A7}">
      <dgm:prSet phldrT="[Text]"/>
      <dgm:spPr/>
      <dgm:t>
        <a:bodyPr rtlCol="0"/>
        <a:lstStyle/>
        <a:p>
          <a:pPr rtl="0"/>
          <a:r>
            <a:rPr lang="en-US" dirty="0"/>
            <a:t>LOGIN</a:t>
          </a:r>
        </a:p>
      </dgm:t>
    </dgm:pt>
    <dgm:pt modelId="{AEB59203-63BA-4A96-BADC-40BAEBD9AA40}" type="parTrans" cxnId="{82BAE5DD-3A79-4870-9019-1254385E0650}">
      <dgm:prSet/>
      <dgm:spPr/>
      <dgm:t>
        <a:bodyPr rtlCol="0"/>
        <a:lstStyle/>
        <a:p>
          <a:pPr rtl="0"/>
          <a:endParaRPr lang="en-US"/>
        </a:p>
      </dgm:t>
    </dgm:pt>
    <dgm:pt modelId="{AAB4CF73-4B9B-4AA0-9074-16C2D2AE00A1}" type="sibTrans" cxnId="{82BAE5DD-3A79-4870-9019-1254385E0650}">
      <dgm:prSet/>
      <dgm:spPr/>
      <dgm:t>
        <a:bodyPr rtlCol="0"/>
        <a:lstStyle/>
        <a:p>
          <a:pPr rtl="0"/>
          <a:endParaRPr lang="en-US"/>
        </a:p>
      </dgm:t>
    </dgm:pt>
    <dgm:pt modelId="{9614A323-64B1-4077-A841-022051EC749A}">
      <dgm:prSet phldrT="[Text]"/>
      <dgm:spPr/>
      <dgm:t>
        <a:bodyPr rtlCol="0"/>
        <a:lstStyle/>
        <a:p>
          <a:pPr rtl="0"/>
          <a:r>
            <a:rPr lang="en-US" dirty="0"/>
            <a:t>Sign</a:t>
          </a:r>
          <a:r>
            <a:rPr lang="en-US" baseline="0" dirty="0"/>
            <a:t> up with your details</a:t>
          </a:r>
          <a:endParaRPr lang="en-US" dirty="0"/>
        </a:p>
      </dgm:t>
    </dgm:pt>
    <dgm:pt modelId="{E5F6BCBD-B84E-4018-BE9E-BF57FF3B4B36}" type="parTrans" cxnId="{FC7BD086-74EA-4D6C-9657-E916D355F209}">
      <dgm:prSet/>
      <dgm:spPr/>
      <dgm:t>
        <a:bodyPr rtlCol="0"/>
        <a:lstStyle/>
        <a:p>
          <a:pPr rtl="0"/>
          <a:endParaRPr lang="en-US"/>
        </a:p>
      </dgm:t>
    </dgm:pt>
    <dgm:pt modelId="{FEC2A79F-8857-403A-A738-E8CE75C965E2}" type="sibTrans" cxnId="{FC7BD086-74EA-4D6C-9657-E916D355F209}">
      <dgm:prSet/>
      <dgm:spPr/>
      <dgm:t>
        <a:bodyPr rtlCol="0"/>
        <a:lstStyle/>
        <a:p>
          <a:pPr rtl="0"/>
          <a:endParaRPr lang="en-US"/>
        </a:p>
      </dgm:t>
    </dgm:pt>
    <dgm:pt modelId="{3D5CDB25-F8FA-444B-8D4A-1D29D0CBA282}">
      <dgm:prSet phldrT="[Text]"/>
      <dgm:spPr/>
      <dgm:t>
        <a:bodyPr rtlCol="0"/>
        <a:lstStyle/>
        <a:p>
          <a:pPr rtl="0"/>
          <a:r>
            <a:rPr lang="en-US" dirty="0"/>
            <a:t>Enter</a:t>
          </a:r>
          <a:r>
            <a:rPr lang="en-US" baseline="0" dirty="0"/>
            <a:t> into Main page</a:t>
          </a:r>
          <a:endParaRPr lang="en-US" dirty="0"/>
        </a:p>
      </dgm:t>
    </dgm:pt>
    <dgm:pt modelId="{4C229933-AC16-44B7-98EC-4C0F07FABCB0}" type="parTrans" cxnId="{2E3C97E6-67D4-4948-B47A-1115C2B2979F}">
      <dgm:prSet/>
      <dgm:spPr/>
      <dgm:t>
        <a:bodyPr rtlCol="0"/>
        <a:lstStyle/>
        <a:p>
          <a:pPr rtl="0"/>
          <a:endParaRPr lang="en-US"/>
        </a:p>
      </dgm:t>
    </dgm:pt>
    <dgm:pt modelId="{189DA4C5-2A22-4C71-A806-7B4AB57767CC}" type="sibTrans" cxnId="{2E3C97E6-67D4-4948-B47A-1115C2B2979F}">
      <dgm:prSet/>
      <dgm:spPr/>
      <dgm:t>
        <a:bodyPr rtlCol="0"/>
        <a:lstStyle/>
        <a:p>
          <a:pPr rtl="0"/>
          <a:endParaRPr lang="en-US"/>
        </a:p>
      </dgm:t>
    </dgm:pt>
    <dgm:pt modelId="{7FCE83D9-631B-4420-BBFC-CA0AFA59F747}">
      <dgm:prSet phldrT="[Text]"/>
      <dgm:spPr/>
      <dgm:t>
        <a:bodyPr rtlCol="0"/>
        <a:lstStyle/>
        <a:p>
          <a:pPr rtl="0"/>
          <a:r>
            <a:rPr lang="en-US" dirty="0"/>
            <a:t>CONTACT</a:t>
          </a:r>
        </a:p>
      </dgm:t>
    </dgm:pt>
    <dgm:pt modelId="{C61EC981-13FA-4710-B079-D35692EEB764}" type="parTrans" cxnId="{E572418E-4340-4448-940D-253A2FA3B9B3}">
      <dgm:prSet/>
      <dgm:spPr/>
      <dgm:t>
        <a:bodyPr rtlCol="0"/>
        <a:lstStyle/>
        <a:p>
          <a:pPr rtl="0"/>
          <a:endParaRPr lang="en-US"/>
        </a:p>
      </dgm:t>
    </dgm:pt>
    <dgm:pt modelId="{1B48A0DE-4031-4D45-86A1-94CDAF68824A}" type="sibTrans" cxnId="{E572418E-4340-4448-940D-253A2FA3B9B3}">
      <dgm:prSet/>
      <dgm:spPr/>
      <dgm:t>
        <a:bodyPr rtlCol="0"/>
        <a:lstStyle/>
        <a:p>
          <a:pPr rtl="0"/>
          <a:endParaRPr lang="en-US"/>
        </a:p>
      </dgm:t>
    </dgm:pt>
    <dgm:pt modelId="{DB9FB862-4759-4D6A-84F3-01524B92723B}">
      <dgm:prSet phldrT="[Text]"/>
      <dgm:spPr/>
      <dgm:t>
        <a:bodyPr rtlCol="0"/>
        <a:lstStyle/>
        <a:p>
          <a:pPr rtl="0"/>
          <a:r>
            <a:rPr lang="en-US" dirty="0"/>
            <a:t>Developer Details</a:t>
          </a:r>
        </a:p>
      </dgm:t>
    </dgm:pt>
    <dgm:pt modelId="{CD1EE44C-3116-420B-89E3-1D797CB25D34}" type="parTrans" cxnId="{70CAB4FC-3D17-49C2-8A7B-F387031FCDCA}">
      <dgm:prSet/>
      <dgm:spPr/>
      <dgm:t>
        <a:bodyPr rtlCol="0"/>
        <a:lstStyle/>
        <a:p>
          <a:pPr rtl="0"/>
          <a:endParaRPr lang="en-US"/>
        </a:p>
      </dgm:t>
    </dgm:pt>
    <dgm:pt modelId="{4BD4D4A5-043E-4ED5-A5CA-8D46DADC3150}" type="sibTrans" cxnId="{70CAB4FC-3D17-49C2-8A7B-F387031FCDCA}">
      <dgm:prSet/>
      <dgm:spPr/>
      <dgm:t>
        <a:bodyPr rtlCol="0"/>
        <a:lstStyle/>
        <a:p>
          <a:pPr rtl="0"/>
          <a:endParaRPr lang="en-US"/>
        </a:p>
      </dgm:t>
    </dgm:pt>
    <dgm:pt modelId="{50451020-5E1A-4778-9E8D-169182A36191}">
      <dgm:prSet phldrT="[Text]"/>
      <dgm:spPr/>
      <dgm:t>
        <a:bodyPr rtlCol="0"/>
        <a:lstStyle/>
        <a:p>
          <a:pPr rtl="0"/>
          <a:r>
            <a:rPr lang="en-US" dirty="0"/>
            <a:t>Feedback</a:t>
          </a:r>
        </a:p>
      </dgm:t>
    </dgm:pt>
    <dgm:pt modelId="{7DFC3849-4A12-49FB-B614-8AFD597CCB9E}" type="parTrans" cxnId="{0F86DBDB-3C4F-4C84-981B-7F4CA2A8EAF3}">
      <dgm:prSet/>
      <dgm:spPr/>
      <dgm:t>
        <a:bodyPr rtlCol="0"/>
        <a:lstStyle/>
        <a:p>
          <a:pPr rtl="0"/>
          <a:endParaRPr lang="en-US"/>
        </a:p>
      </dgm:t>
    </dgm:pt>
    <dgm:pt modelId="{EEDE2474-4F18-4F59-8E58-6382D253E514}" type="sibTrans" cxnId="{0F86DBDB-3C4F-4C84-981B-7F4CA2A8EAF3}">
      <dgm:prSet/>
      <dgm:spPr/>
      <dgm:t>
        <a:bodyPr rtlCol="0"/>
        <a:lstStyle/>
        <a:p>
          <a:pPr rtl="0"/>
          <a:endParaRPr lang="en-US"/>
        </a:p>
      </dgm:t>
    </dgm:pt>
    <dgm:pt modelId="{0DC7A063-583D-4B0F-88B2-BD54F95D95AF}" type="pres">
      <dgm:prSet presAssocID="{00C18FBF-3FF5-4C16-97CF-AF03740D7AB6}" presName="list" presStyleCnt="0">
        <dgm:presLayoutVars>
          <dgm:dir/>
          <dgm:animLvl val="lvl"/>
        </dgm:presLayoutVars>
      </dgm:prSet>
      <dgm:spPr/>
    </dgm:pt>
    <dgm:pt modelId="{3B23570A-ECC9-4DF8-BCB4-0465C69CBB88}" type="pres">
      <dgm:prSet presAssocID="{B4F1B46E-22B2-4721-950C-8704487586DC}" presName="posSpace" presStyleCnt="0"/>
      <dgm:spPr/>
    </dgm:pt>
    <dgm:pt modelId="{FC66A233-6BBA-46AF-B2F6-28E379B158E2}" type="pres">
      <dgm:prSet presAssocID="{B4F1B46E-22B2-4721-950C-8704487586DC}" presName="vertFlow" presStyleCnt="0"/>
      <dgm:spPr/>
    </dgm:pt>
    <dgm:pt modelId="{46739A04-1AA3-49C6-8EA7-EB1DE975B900}" type="pres">
      <dgm:prSet presAssocID="{B4F1B46E-22B2-4721-950C-8704487586DC}" presName="topSpace" presStyleCnt="0"/>
      <dgm:spPr/>
    </dgm:pt>
    <dgm:pt modelId="{535C6EC9-8098-42C5-8527-E62FF045E4EB}" type="pres">
      <dgm:prSet presAssocID="{B4F1B46E-22B2-4721-950C-8704487586DC}" presName="firstComp" presStyleCnt="0"/>
      <dgm:spPr/>
    </dgm:pt>
    <dgm:pt modelId="{6B08AC4B-4CEC-41E5-AE19-47A4E2720563}" type="pres">
      <dgm:prSet presAssocID="{B4F1B46E-22B2-4721-950C-8704487586DC}" presName="firstChild" presStyleLbl="bgAccFollowNode1" presStyleIdx="0" presStyleCnt="11"/>
      <dgm:spPr/>
    </dgm:pt>
    <dgm:pt modelId="{187D4E8C-5C91-4D00-870C-2C45D4EA263C}" type="pres">
      <dgm:prSet presAssocID="{B4F1B46E-22B2-4721-950C-8704487586DC}" presName="firstChildTx" presStyleLbl="bgAccFollowNode1" presStyleIdx="0" presStyleCnt="11">
        <dgm:presLayoutVars>
          <dgm:bulletEnabled val="1"/>
        </dgm:presLayoutVars>
      </dgm:prSet>
      <dgm:spPr/>
    </dgm:pt>
    <dgm:pt modelId="{ADF61BBD-28F4-4815-BC7F-82CF00464E8B}" type="pres">
      <dgm:prSet presAssocID="{F9D46839-CD06-4669-AAE4-4D1E9AFEDA78}" presName="comp" presStyleCnt="0"/>
      <dgm:spPr/>
    </dgm:pt>
    <dgm:pt modelId="{59179C9B-8BA4-4AC7-ACB1-A12DE00142E2}" type="pres">
      <dgm:prSet presAssocID="{F9D46839-CD06-4669-AAE4-4D1E9AFEDA78}" presName="child" presStyleLbl="bgAccFollowNode1" presStyleIdx="1" presStyleCnt="11"/>
      <dgm:spPr/>
    </dgm:pt>
    <dgm:pt modelId="{4AE7D907-B6F4-4647-AB3F-ABE94C438AE8}" type="pres">
      <dgm:prSet presAssocID="{F9D46839-CD06-4669-AAE4-4D1E9AFEDA78}" presName="childTx" presStyleLbl="bgAccFollowNode1" presStyleIdx="1" presStyleCnt="11">
        <dgm:presLayoutVars>
          <dgm:bulletEnabled val="1"/>
        </dgm:presLayoutVars>
      </dgm:prSet>
      <dgm:spPr/>
    </dgm:pt>
    <dgm:pt modelId="{E50A9A83-9985-4184-A476-E3402BD8E76E}" type="pres">
      <dgm:prSet presAssocID="{7CB6360B-4022-4E96-922B-A12DE0E2A39F}" presName="comp" presStyleCnt="0"/>
      <dgm:spPr/>
    </dgm:pt>
    <dgm:pt modelId="{1877502C-A892-4DC0-ADA6-FA065097BB90}" type="pres">
      <dgm:prSet presAssocID="{7CB6360B-4022-4E96-922B-A12DE0E2A39F}" presName="child" presStyleLbl="bgAccFollowNode1" presStyleIdx="2" presStyleCnt="11"/>
      <dgm:spPr/>
    </dgm:pt>
    <dgm:pt modelId="{D685DD23-B321-4B5E-842F-394CB33239FA}" type="pres">
      <dgm:prSet presAssocID="{7CB6360B-4022-4E96-922B-A12DE0E2A39F}" presName="childTx" presStyleLbl="bgAccFollowNode1" presStyleIdx="2" presStyleCnt="11">
        <dgm:presLayoutVars>
          <dgm:bulletEnabled val="1"/>
        </dgm:presLayoutVars>
      </dgm:prSet>
      <dgm:spPr/>
    </dgm:pt>
    <dgm:pt modelId="{E5677DE7-299C-4C9C-A4BC-6335CC601D12}" type="pres">
      <dgm:prSet presAssocID="{70879558-61CA-4CCD-B2D6-5349B01EF337}" presName="comp" presStyleCnt="0"/>
      <dgm:spPr/>
    </dgm:pt>
    <dgm:pt modelId="{51F68A05-A560-4C6F-BC90-521AEF3B0907}" type="pres">
      <dgm:prSet presAssocID="{70879558-61CA-4CCD-B2D6-5349B01EF337}" presName="child" presStyleLbl="bgAccFollowNode1" presStyleIdx="3" presStyleCnt="11"/>
      <dgm:spPr/>
    </dgm:pt>
    <dgm:pt modelId="{3EBE42F0-6491-49CC-95DC-985BA00CD458}" type="pres">
      <dgm:prSet presAssocID="{70879558-61CA-4CCD-B2D6-5349B01EF337}" presName="childTx" presStyleLbl="bgAccFollowNode1" presStyleIdx="3" presStyleCnt="11">
        <dgm:presLayoutVars>
          <dgm:bulletEnabled val="1"/>
        </dgm:presLayoutVars>
      </dgm:prSet>
      <dgm:spPr/>
    </dgm:pt>
    <dgm:pt modelId="{3845DB9A-BEF3-4D5D-B9C7-5FC0456401AC}" type="pres">
      <dgm:prSet presAssocID="{B4F1B46E-22B2-4721-950C-8704487586DC}" presName="negSpace" presStyleCnt="0"/>
      <dgm:spPr/>
    </dgm:pt>
    <dgm:pt modelId="{FC7ED273-8CFD-43C2-9C05-44FADF3E0637}" type="pres">
      <dgm:prSet presAssocID="{B4F1B46E-22B2-4721-950C-8704487586DC}" presName="circle" presStyleLbl="node1" presStyleIdx="0" presStyleCnt="4"/>
      <dgm:spPr/>
    </dgm:pt>
    <dgm:pt modelId="{13C564B0-C27E-4ABA-AFDA-59E145B256BA}" type="pres">
      <dgm:prSet presAssocID="{A7E2530A-34E2-4E9F-BC78-8920BA140C41}" presName="transSpace" presStyleCnt="0"/>
      <dgm:spPr/>
    </dgm:pt>
    <dgm:pt modelId="{6300E233-87DF-4270-9808-160BFEB8A5BE}" type="pres">
      <dgm:prSet presAssocID="{F2881FB1-6580-4F21-A283-BFAA6F91D5D2}" presName="posSpace" presStyleCnt="0"/>
      <dgm:spPr/>
    </dgm:pt>
    <dgm:pt modelId="{6E53DEF7-499E-42EE-802D-59B2F8915392}" type="pres">
      <dgm:prSet presAssocID="{F2881FB1-6580-4F21-A283-BFAA6F91D5D2}" presName="vertFlow" presStyleCnt="0"/>
      <dgm:spPr/>
    </dgm:pt>
    <dgm:pt modelId="{E08C30D1-35EA-4D05-9731-5D01E3FCBD09}" type="pres">
      <dgm:prSet presAssocID="{F2881FB1-6580-4F21-A283-BFAA6F91D5D2}" presName="topSpace" presStyleCnt="0"/>
      <dgm:spPr/>
    </dgm:pt>
    <dgm:pt modelId="{2F3BD88A-9166-4A26-B941-B9BAEE1A11D5}" type="pres">
      <dgm:prSet presAssocID="{F2881FB1-6580-4F21-A283-BFAA6F91D5D2}" presName="firstComp" presStyleCnt="0"/>
      <dgm:spPr/>
    </dgm:pt>
    <dgm:pt modelId="{F660F4B9-35DB-4256-A868-A35C6DCCF6B2}" type="pres">
      <dgm:prSet presAssocID="{F2881FB1-6580-4F21-A283-BFAA6F91D5D2}" presName="firstChild" presStyleLbl="bgAccFollowNode1" presStyleIdx="4" presStyleCnt="11"/>
      <dgm:spPr/>
    </dgm:pt>
    <dgm:pt modelId="{10C9E3CF-3A8F-4100-8ACD-91E2373197A2}" type="pres">
      <dgm:prSet presAssocID="{F2881FB1-6580-4F21-A283-BFAA6F91D5D2}" presName="firstChildTx" presStyleLbl="bgAccFollowNode1" presStyleIdx="4" presStyleCnt="11">
        <dgm:presLayoutVars>
          <dgm:bulletEnabled val="1"/>
        </dgm:presLayoutVars>
      </dgm:prSet>
      <dgm:spPr/>
    </dgm:pt>
    <dgm:pt modelId="{60887C36-4733-46AC-A452-5444F6BC3B23}" type="pres">
      <dgm:prSet presAssocID="{29E78340-8EBE-415C-B973-78A91A054B9C}" presName="comp" presStyleCnt="0"/>
      <dgm:spPr/>
    </dgm:pt>
    <dgm:pt modelId="{614EBA0E-D12B-447E-B378-B0FA2DEBEA2F}" type="pres">
      <dgm:prSet presAssocID="{29E78340-8EBE-415C-B973-78A91A054B9C}" presName="child" presStyleLbl="bgAccFollowNode1" presStyleIdx="5" presStyleCnt="11"/>
      <dgm:spPr/>
    </dgm:pt>
    <dgm:pt modelId="{B12AEB83-0A64-4B36-BF01-B2F834861BAA}" type="pres">
      <dgm:prSet presAssocID="{29E78340-8EBE-415C-B973-78A91A054B9C}" presName="childTx" presStyleLbl="bgAccFollowNode1" presStyleIdx="5" presStyleCnt="11">
        <dgm:presLayoutVars>
          <dgm:bulletEnabled val="1"/>
        </dgm:presLayoutVars>
      </dgm:prSet>
      <dgm:spPr/>
    </dgm:pt>
    <dgm:pt modelId="{3055F178-D8CA-413A-99F2-20C8231C0651}" type="pres">
      <dgm:prSet presAssocID="{8321AB85-EA8C-4958-B404-B4C118CB3C18}" presName="comp" presStyleCnt="0"/>
      <dgm:spPr/>
    </dgm:pt>
    <dgm:pt modelId="{68509703-D239-4E1B-8CF0-EF08079E1226}" type="pres">
      <dgm:prSet presAssocID="{8321AB85-EA8C-4958-B404-B4C118CB3C18}" presName="child" presStyleLbl="bgAccFollowNode1" presStyleIdx="6" presStyleCnt="11"/>
      <dgm:spPr/>
    </dgm:pt>
    <dgm:pt modelId="{E1767793-EDD5-4203-A612-8120A71CA906}" type="pres">
      <dgm:prSet presAssocID="{8321AB85-EA8C-4958-B404-B4C118CB3C18}" presName="childTx" presStyleLbl="bgAccFollowNode1" presStyleIdx="6" presStyleCnt="11">
        <dgm:presLayoutVars>
          <dgm:bulletEnabled val="1"/>
        </dgm:presLayoutVars>
      </dgm:prSet>
      <dgm:spPr/>
    </dgm:pt>
    <dgm:pt modelId="{69136330-53DB-4978-A56B-160862279381}" type="pres">
      <dgm:prSet presAssocID="{F2881FB1-6580-4F21-A283-BFAA6F91D5D2}" presName="negSpace" presStyleCnt="0"/>
      <dgm:spPr/>
    </dgm:pt>
    <dgm:pt modelId="{FD776C1E-557E-4553-9447-49B69EEC7907}" type="pres">
      <dgm:prSet presAssocID="{F2881FB1-6580-4F21-A283-BFAA6F91D5D2}" presName="circle" presStyleLbl="node1" presStyleIdx="1" presStyleCnt="4"/>
      <dgm:spPr/>
    </dgm:pt>
    <dgm:pt modelId="{FC2522F1-14BB-4B37-B60E-2E8A7E8A6C30}" type="pres">
      <dgm:prSet presAssocID="{A5ABDC17-7AB5-4F0E-992A-F9343F5D74EB}" presName="transSpace" presStyleCnt="0"/>
      <dgm:spPr/>
    </dgm:pt>
    <dgm:pt modelId="{2C2F6211-85A7-47FE-9239-DE94DF41A263}" type="pres">
      <dgm:prSet presAssocID="{6352CA33-6755-44BE-808F-400DA4CF80A7}" presName="posSpace" presStyleCnt="0"/>
      <dgm:spPr/>
    </dgm:pt>
    <dgm:pt modelId="{7B0C2EAE-70CB-4160-863D-210C3C66D5FD}" type="pres">
      <dgm:prSet presAssocID="{6352CA33-6755-44BE-808F-400DA4CF80A7}" presName="vertFlow" presStyleCnt="0"/>
      <dgm:spPr/>
    </dgm:pt>
    <dgm:pt modelId="{5AF3752E-55A6-443C-AD35-C49DF50A4566}" type="pres">
      <dgm:prSet presAssocID="{6352CA33-6755-44BE-808F-400DA4CF80A7}" presName="topSpace" presStyleCnt="0"/>
      <dgm:spPr/>
    </dgm:pt>
    <dgm:pt modelId="{53567A66-F0E9-4EF8-ADA9-764BA36AA6A9}" type="pres">
      <dgm:prSet presAssocID="{6352CA33-6755-44BE-808F-400DA4CF80A7}" presName="firstComp" presStyleCnt="0"/>
      <dgm:spPr/>
    </dgm:pt>
    <dgm:pt modelId="{AD2806AC-6A03-4F05-9F4D-F72EA0E56FBF}" type="pres">
      <dgm:prSet presAssocID="{6352CA33-6755-44BE-808F-400DA4CF80A7}" presName="firstChild" presStyleLbl="bgAccFollowNode1" presStyleIdx="7" presStyleCnt="11"/>
      <dgm:spPr/>
    </dgm:pt>
    <dgm:pt modelId="{F8977219-728E-448F-AE8B-46B14F4F17DE}" type="pres">
      <dgm:prSet presAssocID="{6352CA33-6755-44BE-808F-400DA4CF80A7}" presName="firstChildTx" presStyleLbl="bgAccFollowNode1" presStyleIdx="7" presStyleCnt="11">
        <dgm:presLayoutVars>
          <dgm:bulletEnabled val="1"/>
        </dgm:presLayoutVars>
      </dgm:prSet>
      <dgm:spPr/>
    </dgm:pt>
    <dgm:pt modelId="{46A8623B-DC64-4ED6-B73D-98FEAB030508}" type="pres">
      <dgm:prSet presAssocID="{3D5CDB25-F8FA-444B-8D4A-1D29D0CBA282}" presName="comp" presStyleCnt="0"/>
      <dgm:spPr/>
    </dgm:pt>
    <dgm:pt modelId="{5314AADB-0AD3-4BAE-9F15-B0FE4F44C802}" type="pres">
      <dgm:prSet presAssocID="{3D5CDB25-F8FA-444B-8D4A-1D29D0CBA282}" presName="child" presStyleLbl="bgAccFollowNode1" presStyleIdx="8" presStyleCnt="11"/>
      <dgm:spPr/>
    </dgm:pt>
    <dgm:pt modelId="{96624143-7928-48E9-817F-BC4A07250C32}" type="pres">
      <dgm:prSet presAssocID="{3D5CDB25-F8FA-444B-8D4A-1D29D0CBA282}" presName="childTx" presStyleLbl="bgAccFollowNode1" presStyleIdx="8" presStyleCnt="11">
        <dgm:presLayoutVars>
          <dgm:bulletEnabled val="1"/>
        </dgm:presLayoutVars>
      </dgm:prSet>
      <dgm:spPr/>
    </dgm:pt>
    <dgm:pt modelId="{FBCC4E74-37C0-494F-ABC0-7D18132E1437}" type="pres">
      <dgm:prSet presAssocID="{6352CA33-6755-44BE-808F-400DA4CF80A7}" presName="negSpace" presStyleCnt="0"/>
      <dgm:spPr/>
    </dgm:pt>
    <dgm:pt modelId="{89E6DA6E-7A23-44BD-8A99-378091FF741D}" type="pres">
      <dgm:prSet presAssocID="{6352CA33-6755-44BE-808F-400DA4CF80A7}" presName="circle" presStyleLbl="node1" presStyleIdx="2" presStyleCnt="4"/>
      <dgm:spPr/>
    </dgm:pt>
    <dgm:pt modelId="{E966790E-26B5-4EB8-981F-1094BF4B7611}" type="pres">
      <dgm:prSet presAssocID="{AAB4CF73-4B9B-4AA0-9074-16C2D2AE00A1}" presName="transSpace" presStyleCnt="0"/>
      <dgm:spPr/>
    </dgm:pt>
    <dgm:pt modelId="{229B7655-E1F4-4CF5-84B8-30F0491D32B5}" type="pres">
      <dgm:prSet presAssocID="{7FCE83D9-631B-4420-BBFC-CA0AFA59F747}" presName="posSpace" presStyleCnt="0"/>
      <dgm:spPr/>
    </dgm:pt>
    <dgm:pt modelId="{F85FFCDF-8E5F-492B-B22D-55A08EACE783}" type="pres">
      <dgm:prSet presAssocID="{7FCE83D9-631B-4420-BBFC-CA0AFA59F747}" presName="vertFlow" presStyleCnt="0"/>
      <dgm:spPr/>
    </dgm:pt>
    <dgm:pt modelId="{600B3FB2-1315-4A84-8613-B445666BC7D2}" type="pres">
      <dgm:prSet presAssocID="{7FCE83D9-631B-4420-BBFC-CA0AFA59F747}" presName="topSpace" presStyleCnt="0"/>
      <dgm:spPr/>
    </dgm:pt>
    <dgm:pt modelId="{E47C73E9-FBEE-4370-9B3F-E04EB7C4023A}" type="pres">
      <dgm:prSet presAssocID="{7FCE83D9-631B-4420-BBFC-CA0AFA59F747}" presName="firstComp" presStyleCnt="0"/>
      <dgm:spPr/>
    </dgm:pt>
    <dgm:pt modelId="{402C2C77-A32C-4D99-9940-12535E1181F2}" type="pres">
      <dgm:prSet presAssocID="{7FCE83D9-631B-4420-BBFC-CA0AFA59F747}" presName="firstChild" presStyleLbl="bgAccFollowNode1" presStyleIdx="9" presStyleCnt="11"/>
      <dgm:spPr/>
    </dgm:pt>
    <dgm:pt modelId="{5B88A17E-EFF5-4A04-9CC9-D2131DA9ECCC}" type="pres">
      <dgm:prSet presAssocID="{7FCE83D9-631B-4420-BBFC-CA0AFA59F747}" presName="firstChildTx" presStyleLbl="bgAccFollowNode1" presStyleIdx="9" presStyleCnt="11">
        <dgm:presLayoutVars>
          <dgm:bulletEnabled val="1"/>
        </dgm:presLayoutVars>
      </dgm:prSet>
      <dgm:spPr/>
    </dgm:pt>
    <dgm:pt modelId="{F3C2D87B-A5E7-46E2-B3D3-58E6D9562663}" type="pres">
      <dgm:prSet presAssocID="{50451020-5E1A-4778-9E8D-169182A36191}" presName="comp" presStyleCnt="0"/>
      <dgm:spPr/>
    </dgm:pt>
    <dgm:pt modelId="{3086D0BF-AAD1-4310-88ED-4D81A687BD50}" type="pres">
      <dgm:prSet presAssocID="{50451020-5E1A-4778-9E8D-169182A36191}" presName="child" presStyleLbl="bgAccFollowNode1" presStyleIdx="10" presStyleCnt="11"/>
      <dgm:spPr/>
    </dgm:pt>
    <dgm:pt modelId="{2B18CCD9-D6B1-4225-8D26-4BA691BB1837}" type="pres">
      <dgm:prSet presAssocID="{50451020-5E1A-4778-9E8D-169182A36191}" presName="childTx" presStyleLbl="bgAccFollowNode1" presStyleIdx="10" presStyleCnt="11">
        <dgm:presLayoutVars>
          <dgm:bulletEnabled val="1"/>
        </dgm:presLayoutVars>
      </dgm:prSet>
      <dgm:spPr/>
    </dgm:pt>
    <dgm:pt modelId="{9051EF7D-7D6C-4B43-A6C4-239F9933C94D}" type="pres">
      <dgm:prSet presAssocID="{7FCE83D9-631B-4420-BBFC-CA0AFA59F747}" presName="negSpace" presStyleCnt="0"/>
      <dgm:spPr/>
    </dgm:pt>
    <dgm:pt modelId="{7453D9C8-CD6E-4AA4-8A19-7F6F667528F0}" type="pres">
      <dgm:prSet presAssocID="{7FCE83D9-631B-4420-BBFC-CA0AFA59F747}" presName="circle" presStyleLbl="node1" presStyleIdx="3" presStyleCnt="4"/>
      <dgm:spPr/>
    </dgm:pt>
  </dgm:ptLst>
  <dgm:cxnLst>
    <dgm:cxn modelId="{0E640A01-5254-426D-9300-3ED2F4E3FC75}" type="presOf" srcId="{29E78340-8EBE-415C-B973-78A91A054B9C}" destId="{614EBA0E-D12B-447E-B378-B0FA2DEBEA2F}" srcOrd="0" destOrd="0" presId="urn:microsoft.com/office/officeart/2005/8/layout/hList9"/>
    <dgm:cxn modelId="{91E5380B-556D-40F8-ABFD-10D81CAF19AA}" type="presOf" srcId="{7CB6360B-4022-4E96-922B-A12DE0E2A39F}" destId="{D685DD23-B321-4B5E-842F-394CB33239FA}" srcOrd="1" destOrd="0" presId="urn:microsoft.com/office/officeart/2005/8/layout/hList9"/>
    <dgm:cxn modelId="{20AF3F0D-FCCC-4AE8-8B10-DDA56D69A389}" type="presOf" srcId="{6352CA33-6755-44BE-808F-400DA4CF80A7}" destId="{89E6DA6E-7A23-44BD-8A99-378091FF741D}" srcOrd="0" destOrd="0" presId="urn:microsoft.com/office/officeart/2005/8/layout/hList9"/>
    <dgm:cxn modelId="{7F3B5912-CE3A-4F69-B6A0-82162798FA63}" type="presOf" srcId="{00C18FBF-3FF5-4C16-97CF-AF03740D7AB6}" destId="{0DC7A063-583D-4B0F-88B2-BD54F95D95AF}" srcOrd="0" destOrd="0" presId="urn:microsoft.com/office/officeart/2005/8/layout/hList9"/>
    <dgm:cxn modelId="{9740321C-35B3-4F5F-BD46-905CB7B8FAEB}" type="presOf" srcId="{9614A323-64B1-4077-A841-022051EC749A}" destId="{AD2806AC-6A03-4F05-9F4D-F72EA0E56FBF}" srcOrd="0" destOrd="0" presId="urn:microsoft.com/office/officeart/2005/8/layout/hList9"/>
    <dgm:cxn modelId="{C0DEB330-C4FA-4F66-86CA-0C9C52F1F01F}" type="presOf" srcId="{29E78340-8EBE-415C-B973-78A91A054B9C}" destId="{B12AEB83-0A64-4B36-BF01-B2F834861BAA}" srcOrd="1" destOrd="0" presId="urn:microsoft.com/office/officeart/2005/8/layout/hList9"/>
    <dgm:cxn modelId="{70AA2139-FA57-4EAA-83C0-CFBB31F3B2CD}" type="presOf" srcId="{9D72CDD3-5859-43DB-BD75-0C3C30E3DE62}" destId="{187D4E8C-5C91-4D00-870C-2C45D4EA263C}" srcOrd="1" destOrd="0" presId="urn:microsoft.com/office/officeart/2005/8/layout/hList9"/>
    <dgm:cxn modelId="{EDF0B63A-DCA1-49A5-910A-B447CA5609B2}" type="presOf" srcId="{3D5CDB25-F8FA-444B-8D4A-1D29D0CBA282}" destId="{96624143-7928-48E9-817F-BC4A07250C32}" srcOrd="1" destOrd="0" presId="urn:microsoft.com/office/officeart/2005/8/layout/hList9"/>
    <dgm:cxn modelId="{FFE7CF3F-C427-4831-953F-615124811AB4}" type="presOf" srcId="{8321AB85-EA8C-4958-B404-B4C118CB3C18}" destId="{E1767793-EDD5-4203-A612-8120A71CA906}" srcOrd="1" destOrd="0" presId="urn:microsoft.com/office/officeart/2005/8/layout/hList9"/>
    <dgm:cxn modelId="{4A31D641-1B5D-46D3-B685-0C4DC6EFE71B}" srcId="{00C18FBF-3FF5-4C16-97CF-AF03740D7AB6}" destId="{F2881FB1-6580-4F21-A283-BFAA6F91D5D2}" srcOrd="1" destOrd="0" parTransId="{2D960FDD-BADA-480D-9043-497C56588AD3}" sibTransId="{A5ABDC17-7AB5-4F0E-992A-F9343F5D74EB}"/>
    <dgm:cxn modelId="{16E03549-76FD-4D73-932D-9C88E7D9FF05}" type="presOf" srcId="{DB9FB862-4759-4D6A-84F3-01524B92723B}" destId="{402C2C77-A32C-4D99-9940-12535E1181F2}" srcOrd="0" destOrd="0" presId="urn:microsoft.com/office/officeart/2005/8/layout/hList9"/>
    <dgm:cxn modelId="{B635AE6E-37F7-4F2E-8725-C1D81C11EBE6}" type="presOf" srcId="{8321AB85-EA8C-4958-B404-B4C118CB3C18}" destId="{68509703-D239-4E1B-8CF0-EF08079E1226}" srcOrd="0" destOrd="0" presId="urn:microsoft.com/office/officeart/2005/8/layout/hList9"/>
    <dgm:cxn modelId="{3F290A52-8A4A-4469-9AB4-D811A6E23C3C}" type="presOf" srcId="{F9D46839-CD06-4669-AAE4-4D1E9AFEDA78}" destId="{59179C9B-8BA4-4AC7-ACB1-A12DE00142E2}" srcOrd="0" destOrd="0" presId="urn:microsoft.com/office/officeart/2005/8/layout/hList9"/>
    <dgm:cxn modelId="{3204ED53-15A0-4643-A582-021A785F1BA2}" srcId="{F2881FB1-6580-4F21-A283-BFAA6F91D5D2}" destId="{D5197DDB-D5D2-499F-B255-CF7BB5AE2B43}" srcOrd="0" destOrd="0" parTransId="{B14A4DC9-F40A-4867-ADB8-4BA8A1F83766}" sibTransId="{29F2454A-2FA8-4B3A-AC63-4A0B9FD04A75}"/>
    <dgm:cxn modelId="{B2647B56-8947-4632-AB4A-42CBB9B48494}" type="presOf" srcId="{7FCE83D9-631B-4420-BBFC-CA0AFA59F747}" destId="{7453D9C8-CD6E-4AA4-8A19-7F6F667528F0}" srcOrd="0" destOrd="0" presId="urn:microsoft.com/office/officeart/2005/8/layout/hList9"/>
    <dgm:cxn modelId="{129AEA77-5D2A-49D4-956D-99009974B6C5}" srcId="{F2881FB1-6580-4F21-A283-BFAA6F91D5D2}" destId="{8321AB85-EA8C-4958-B404-B4C118CB3C18}" srcOrd="2" destOrd="0" parTransId="{24ABE8B3-7220-436D-9636-F7B4C0B99576}" sibTransId="{AA5F76CE-8FD4-4692-8BB1-EF84CF9D365E}"/>
    <dgm:cxn modelId="{8FAB4659-6291-457D-941A-93BCD304031A}" srcId="{B4F1B46E-22B2-4721-950C-8704487586DC}" destId="{70879558-61CA-4CCD-B2D6-5349B01EF337}" srcOrd="3" destOrd="0" parTransId="{95F5E6EE-4E8D-49F8-8C9E-8BBFD01B6A0E}" sibTransId="{053E317B-DD3F-4AFF-90D1-A55D37D325DC}"/>
    <dgm:cxn modelId="{FC7BD086-74EA-4D6C-9657-E916D355F209}" srcId="{6352CA33-6755-44BE-808F-400DA4CF80A7}" destId="{9614A323-64B1-4077-A841-022051EC749A}" srcOrd="0" destOrd="0" parTransId="{E5F6BCBD-B84E-4018-BE9E-BF57FF3B4B36}" sibTransId="{FEC2A79F-8857-403A-A738-E8CE75C965E2}"/>
    <dgm:cxn modelId="{E572418E-4340-4448-940D-253A2FA3B9B3}" srcId="{00C18FBF-3FF5-4C16-97CF-AF03740D7AB6}" destId="{7FCE83D9-631B-4420-BBFC-CA0AFA59F747}" srcOrd="3" destOrd="0" parTransId="{C61EC981-13FA-4710-B079-D35692EEB764}" sibTransId="{1B48A0DE-4031-4D45-86A1-94CDAF68824A}"/>
    <dgm:cxn modelId="{B736D792-8630-4423-BF25-ED6293A18ADD}" type="presOf" srcId="{9614A323-64B1-4077-A841-022051EC749A}" destId="{F8977219-728E-448F-AE8B-46B14F4F17DE}" srcOrd="1" destOrd="0" presId="urn:microsoft.com/office/officeart/2005/8/layout/hList9"/>
    <dgm:cxn modelId="{6C9D5899-99E2-4916-98F9-1660647928E3}" type="presOf" srcId="{DB9FB862-4759-4D6A-84F3-01524B92723B}" destId="{5B88A17E-EFF5-4A04-9CC9-D2131DA9ECCC}" srcOrd="1" destOrd="0" presId="urn:microsoft.com/office/officeart/2005/8/layout/hList9"/>
    <dgm:cxn modelId="{DDB5AD9A-40B0-48EF-AF2C-8CCDA330F7FE}" srcId="{B4F1B46E-22B2-4721-950C-8704487586DC}" destId="{9D72CDD3-5859-43DB-BD75-0C3C30E3DE62}" srcOrd="0" destOrd="0" parTransId="{1D5B1F83-33A7-4298-BC11-2B1252AFAEA5}" sibTransId="{15E25BD4-1EBF-43C2-8885-DBF66B8429E1}"/>
    <dgm:cxn modelId="{AD25A8A0-4628-40E2-8C9E-64E6AD4D4D91}" srcId="{B4F1B46E-22B2-4721-950C-8704487586DC}" destId="{F9D46839-CD06-4669-AAE4-4D1E9AFEDA78}" srcOrd="1" destOrd="0" parTransId="{B6B535D8-00AB-4FA1-AAEC-92498ABC6F4C}" sibTransId="{6497F199-DC2A-41F9-A449-D395E6BC4900}"/>
    <dgm:cxn modelId="{3EF668B1-7B6A-40A1-9E64-0829B2EF0539}" type="presOf" srcId="{F9D46839-CD06-4669-AAE4-4D1E9AFEDA78}" destId="{4AE7D907-B6F4-4647-AB3F-ABE94C438AE8}" srcOrd="1" destOrd="0" presId="urn:microsoft.com/office/officeart/2005/8/layout/hList9"/>
    <dgm:cxn modelId="{2C8317B2-2EBB-4589-86EA-C77B3B6E81AA}" srcId="{00C18FBF-3FF5-4C16-97CF-AF03740D7AB6}" destId="{B4F1B46E-22B2-4721-950C-8704487586DC}" srcOrd="0" destOrd="0" parTransId="{E8A66543-CC4D-4785-A93E-5B125E09F826}" sibTransId="{A7E2530A-34E2-4E9F-BC78-8920BA140C41}"/>
    <dgm:cxn modelId="{CD5EFFB3-C9FD-4DAC-8D97-0C2FB02B380B}" srcId="{B4F1B46E-22B2-4721-950C-8704487586DC}" destId="{7CB6360B-4022-4E96-922B-A12DE0E2A39F}" srcOrd="2" destOrd="0" parTransId="{44B2858F-607B-47DF-B44B-EA7D73FDC9F2}" sibTransId="{B35ED9D1-2A17-4034-8D08-4945CA54F6C9}"/>
    <dgm:cxn modelId="{70E22FBE-4510-487A-BD3F-D791559A8263}" type="presOf" srcId="{3D5CDB25-F8FA-444B-8D4A-1D29D0CBA282}" destId="{5314AADB-0AD3-4BAE-9F15-B0FE4F44C802}" srcOrd="0" destOrd="0" presId="urn:microsoft.com/office/officeart/2005/8/layout/hList9"/>
    <dgm:cxn modelId="{2DF4FDC6-9998-45E2-B49B-7BDDAE43878E}" type="presOf" srcId="{B4F1B46E-22B2-4721-950C-8704487586DC}" destId="{FC7ED273-8CFD-43C2-9C05-44FADF3E0637}" srcOrd="0" destOrd="0" presId="urn:microsoft.com/office/officeart/2005/8/layout/hList9"/>
    <dgm:cxn modelId="{A587C2CB-6562-4021-B4BF-D479DBE9444F}" type="presOf" srcId="{D5197DDB-D5D2-499F-B255-CF7BB5AE2B43}" destId="{F660F4B9-35DB-4256-A868-A35C6DCCF6B2}" srcOrd="0" destOrd="0" presId="urn:microsoft.com/office/officeart/2005/8/layout/hList9"/>
    <dgm:cxn modelId="{77F620CE-FC2D-42CF-890C-6A28A43BA06E}" type="presOf" srcId="{F2881FB1-6580-4F21-A283-BFAA6F91D5D2}" destId="{FD776C1E-557E-4553-9447-49B69EEC7907}" srcOrd="0" destOrd="0" presId="urn:microsoft.com/office/officeart/2005/8/layout/hList9"/>
    <dgm:cxn modelId="{AACC54D1-0243-46E9-9624-A663799E8A06}" type="presOf" srcId="{9D72CDD3-5859-43DB-BD75-0C3C30E3DE62}" destId="{6B08AC4B-4CEC-41E5-AE19-47A4E2720563}" srcOrd="0" destOrd="0" presId="urn:microsoft.com/office/officeart/2005/8/layout/hList9"/>
    <dgm:cxn modelId="{F3210AD4-6CEB-4017-A75B-E24F2FA3B062}" type="presOf" srcId="{70879558-61CA-4CCD-B2D6-5349B01EF337}" destId="{51F68A05-A560-4C6F-BC90-521AEF3B0907}" srcOrd="0" destOrd="0" presId="urn:microsoft.com/office/officeart/2005/8/layout/hList9"/>
    <dgm:cxn modelId="{311348D8-FDE3-4C22-99F5-3B98C5F51F0D}" srcId="{F2881FB1-6580-4F21-A283-BFAA6F91D5D2}" destId="{29E78340-8EBE-415C-B973-78A91A054B9C}" srcOrd="1" destOrd="0" parTransId="{FF4E5F97-6974-4E39-A85D-DCB2E100798E}" sibTransId="{B4B9A51E-FA34-465E-B5B4-81CD76EB3FC2}"/>
    <dgm:cxn modelId="{0F86DBDB-3C4F-4C84-981B-7F4CA2A8EAF3}" srcId="{7FCE83D9-631B-4420-BBFC-CA0AFA59F747}" destId="{50451020-5E1A-4778-9E8D-169182A36191}" srcOrd="1" destOrd="0" parTransId="{7DFC3849-4A12-49FB-B614-8AFD597CCB9E}" sibTransId="{EEDE2474-4F18-4F59-8E58-6382D253E514}"/>
    <dgm:cxn modelId="{82BAE5DD-3A79-4870-9019-1254385E0650}" srcId="{00C18FBF-3FF5-4C16-97CF-AF03740D7AB6}" destId="{6352CA33-6755-44BE-808F-400DA4CF80A7}" srcOrd="2" destOrd="0" parTransId="{AEB59203-63BA-4A96-BADC-40BAEBD9AA40}" sibTransId="{AAB4CF73-4B9B-4AA0-9074-16C2D2AE00A1}"/>
    <dgm:cxn modelId="{2E3C97E6-67D4-4948-B47A-1115C2B2979F}" srcId="{6352CA33-6755-44BE-808F-400DA4CF80A7}" destId="{3D5CDB25-F8FA-444B-8D4A-1D29D0CBA282}" srcOrd="1" destOrd="0" parTransId="{4C229933-AC16-44B7-98EC-4C0F07FABCB0}" sibTransId="{189DA4C5-2A22-4C71-A806-7B4AB57767CC}"/>
    <dgm:cxn modelId="{59E871E8-E7D2-4CCC-B749-A714977AF5E6}" type="presOf" srcId="{D5197DDB-D5D2-499F-B255-CF7BB5AE2B43}" destId="{10C9E3CF-3A8F-4100-8ACD-91E2373197A2}" srcOrd="1" destOrd="0" presId="urn:microsoft.com/office/officeart/2005/8/layout/hList9"/>
    <dgm:cxn modelId="{114529EA-CDEE-4574-B59D-8F35E4FE7A75}" type="presOf" srcId="{50451020-5E1A-4778-9E8D-169182A36191}" destId="{3086D0BF-AAD1-4310-88ED-4D81A687BD50}" srcOrd="0" destOrd="0" presId="urn:microsoft.com/office/officeart/2005/8/layout/hList9"/>
    <dgm:cxn modelId="{92B5CCEF-1CDF-4025-ACF6-0780E13B9A00}" type="presOf" srcId="{7CB6360B-4022-4E96-922B-A12DE0E2A39F}" destId="{1877502C-A892-4DC0-ADA6-FA065097BB90}" srcOrd="0" destOrd="0" presId="urn:microsoft.com/office/officeart/2005/8/layout/hList9"/>
    <dgm:cxn modelId="{62ECA4F6-D6A0-41F0-AB7C-2AA480A6F080}" type="presOf" srcId="{70879558-61CA-4CCD-B2D6-5349B01EF337}" destId="{3EBE42F0-6491-49CC-95DC-985BA00CD458}" srcOrd="1" destOrd="0" presId="urn:microsoft.com/office/officeart/2005/8/layout/hList9"/>
    <dgm:cxn modelId="{4CCFFDF9-D8E9-43FF-9A5C-0D554AC5AAB1}" type="presOf" srcId="{50451020-5E1A-4778-9E8D-169182A36191}" destId="{2B18CCD9-D6B1-4225-8D26-4BA691BB1837}" srcOrd="1" destOrd="0" presId="urn:microsoft.com/office/officeart/2005/8/layout/hList9"/>
    <dgm:cxn modelId="{70CAB4FC-3D17-49C2-8A7B-F387031FCDCA}" srcId="{7FCE83D9-631B-4420-BBFC-CA0AFA59F747}" destId="{DB9FB862-4759-4D6A-84F3-01524B92723B}" srcOrd="0" destOrd="0" parTransId="{CD1EE44C-3116-420B-89E3-1D797CB25D34}" sibTransId="{4BD4D4A5-043E-4ED5-A5CA-8D46DADC3150}"/>
    <dgm:cxn modelId="{E1D1E23B-EC87-45CC-9E87-38B27A23764D}" type="presParOf" srcId="{0DC7A063-583D-4B0F-88B2-BD54F95D95AF}" destId="{3B23570A-ECC9-4DF8-BCB4-0465C69CBB88}" srcOrd="0" destOrd="0" presId="urn:microsoft.com/office/officeart/2005/8/layout/hList9"/>
    <dgm:cxn modelId="{82537023-5CD7-4BB7-84CF-DE8196338CF2}" type="presParOf" srcId="{0DC7A063-583D-4B0F-88B2-BD54F95D95AF}" destId="{FC66A233-6BBA-46AF-B2F6-28E379B158E2}" srcOrd="1" destOrd="0" presId="urn:microsoft.com/office/officeart/2005/8/layout/hList9"/>
    <dgm:cxn modelId="{5DFED7C8-2E54-4441-B032-3A4788B2A8D3}" type="presParOf" srcId="{FC66A233-6BBA-46AF-B2F6-28E379B158E2}" destId="{46739A04-1AA3-49C6-8EA7-EB1DE975B900}" srcOrd="0" destOrd="0" presId="urn:microsoft.com/office/officeart/2005/8/layout/hList9"/>
    <dgm:cxn modelId="{59D81910-4316-4EAE-9A67-0B3EDF027306}" type="presParOf" srcId="{FC66A233-6BBA-46AF-B2F6-28E379B158E2}" destId="{535C6EC9-8098-42C5-8527-E62FF045E4EB}" srcOrd="1" destOrd="0" presId="urn:microsoft.com/office/officeart/2005/8/layout/hList9"/>
    <dgm:cxn modelId="{C4FBC461-0B5D-4B7E-9CAF-A88B1223F18A}" type="presParOf" srcId="{535C6EC9-8098-42C5-8527-E62FF045E4EB}" destId="{6B08AC4B-4CEC-41E5-AE19-47A4E2720563}" srcOrd="0" destOrd="0" presId="urn:microsoft.com/office/officeart/2005/8/layout/hList9"/>
    <dgm:cxn modelId="{16A1B336-CE68-4171-8D18-284543992BEA}" type="presParOf" srcId="{535C6EC9-8098-42C5-8527-E62FF045E4EB}" destId="{187D4E8C-5C91-4D00-870C-2C45D4EA263C}" srcOrd="1" destOrd="0" presId="urn:microsoft.com/office/officeart/2005/8/layout/hList9"/>
    <dgm:cxn modelId="{7A41C261-6E27-4943-9CD0-4E08EB7E56A7}" type="presParOf" srcId="{FC66A233-6BBA-46AF-B2F6-28E379B158E2}" destId="{ADF61BBD-28F4-4815-BC7F-82CF00464E8B}" srcOrd="2" destOrd="0" presId="urn:microsoft.com/office/officeart/2005/8/layout/hList9"/>
    <dgm:cxn modelId="{03CD72CE-2160-4837-B2C9-B73CABBC437B}" type="presParOf" srcId="{ADF61BBD-28F4-4815-BC7F-82CF00464E8B}" destId="{59179C9B-8BA4-4AC7-ACB1-A12DE00142E2}" srcOrd="0" destOrd="0" presId="urn:microsoft.com/office/officeart/2005/8/layout/hList9"/>
    <dgm:cxn modelId="{F9662DB2-653F-4128-AA82-4C07C6F00722}" type="presParOf" srcId="{ADF61BBD-28F4-4815-BC7F-82CF00464E8B}" destId="{4AE7D907-B6F4-4647-AB3F-ABE94C438AE8}" srcOrd="1" destOrd="0" presId="urn:microsoft.com/office/officeart/2005/8/layout/hList9"/>
    <dgm:cxn modelId="{03977053-B57D-4C39-B7C2-51CB96F9B4FC}" type="presParOf" srcId="{FC66A233-6BBA-46AF-B2F6-28E379B158E2}" destId="{E50A9A83-9985-4184-A476-E3402BD8E76E}" srcOrd="3" destOrd="0" presId="urn:microsoft.com/office/officeart/2005/8/layout/hList9"/>
    <dgm:cxn modelId="{8AFFD233-399B-4D57-9BB6-80A351FA6A3B}" type="presParOf" srcId="{E50A9A83-9985-4184-A476-E3402BD8E76E}" destId="{1877502C-A892-4DC0-ADA6-FA065097BB90}" srcOrd="0" destOrd="0" presId="urn:microsoft.com/office/officeart/2005/8/layout/hList9"/>
    <dgm:cxn modelId="{9909963A-5660-453F-8E99-8BCC82487A65}" type="presParOf" srcId="{E50A9A83-9985-4184-A476-E3402BD8E76E}" destId="{D685DD23-B321-4B5E-842F-394CB33239FA}" srcOrd="1" destOrd="0" presId="urn:microsoft.com/office/officeart/2005/8/layout/hList9"/>
    <dgm:cxn modelId="{B628A148-8501-42F8-B49E-281D353B606E}" type="presParOf" srcId="{FC66A233-6BBA-46AF-B2F6-28E379B158E2}" destId="{E5677DE7-299C-4C9C-A4BC-6335CC601D12}" srcOrd="4" destOrd="0" presId="urn:microsoft.com/office/officeart/2005/8/layout/hList9"/>
    <dgm:cxn modelId="{8D569982-26E1-4090-9C18-DC58158F325D}" type="presParOf" srcId="{E5677DE7-299C-4C9C-A4BC-6335CC601D12}" destId="{51F68A05-A560-4C6F-BC90-521AEF3B0907}" srcOrd="0" destOrd="0" presId="urn:microsoft.com/office/officeart/2005/8/layout/hList9"/>
    <dgm:cxn modelId="{2FA9E744-008C-4725-86D6-3B7B8883E6D9}" type="presParOf" srcId="{E5677DE7-299C-4C9C-A4BC-6335CC601D12}" destId="{3EBE42F0-6491-49CC-95DC-985BA00CD458}" srcOrd="1" destOrd="0" presId="urn:microsoft.com/office/officeart/2005/8/layout/hList9"/>
    <dgm:cxn modelId="{DEF99A7A-98F1-424D-AC92-7C6B69A0E544}" type="presParOf" srcId="{0DC7A063-583D-4B0F-88B2-BD54F95D95AF}" destId="{3845DB9A-BEF3-4D5D-B9C7-5FC0456401AC}" srcOrd="2" destOrd="0" presId="urn:microsoft.com/office/officeart/2005/8/layout/hList9"/>
    <dgm:cxn modelId="{ACD8FD0D-39C9-49DB-B77E-B03522FDF5FC}" type="presParOf" srcId="{0DC7A063-583D-4B0F-88B2-BD54F95D95AF}" destId="{FC7ED273-8CFD-43C2-9C05-44FADF3E0637}" srcOrd="3" destOrd="0" presId="urn:microsoft.com/office/officeart/2005/8/layout/hList9"/>
    <dgm:cxn modelId="{2C72EC61-81F4-4DCD-A533-255CBC66AE34}" type="presParOf" srcId="{0DC7A063-583D-4B0F-88B2-BD54F95D95AF}" destId="{13C564B0-C27E-4ABA-AFDA-59E145B256BA}" srcOrd="4" destOrd="0" presId="urn:microsoft.com/office/officeart/2005/8/layout/hList9"/>
    <dgm:cxn modelId="{775600F8-FCFE-4862-8108-85F84EA9DEE2}" type="presParOf" srcId="{0DC7A063-583D-4B0F-88B2-BD54F95D95AF}" destId="{6300E233-87DF-4270-9808-160BFEB8A5BE}" srcOrd="5" destOrd="0" presId="urn:microsoft.com/office/officeart/2005/8/layout/hList9"/>
    <dgm:cxn modelId="{AE3B7A69-67E7-41D2-BC1A-3586A3CC259D}" type="presParOf" srcId="{0DC7A063-583D-4B0F-88B2-BD54F95D95AF}" destId="{6E53DEF7-499E-42EE-802D-59B2F8915392}" srcOrd="6" destOrd="0" presId="urn:microsoft.com/office/officeart/2005/8/layout/hList9"/>
    <dgm:cxn modelId="{76A9B804-07B5-4060-AA61-249A1765ECB9}" type="presParOf" srcId="{6E53DEF7-499E-42EE-802D-59B2F8915392}" destId="{E08C30D1-35EA-4D05-9731-5D01E3FCBD09}" srcOrd="0" destOrd="0" presId="urn:microsoft.com/office/officeart/2005/8/layout/hList9"/>
    <dgm:cxn modelId="{6162898E-21FD-497B-BFEE-B78CF45F7D9A}" type="presParOf" srcId="{6E53DEF7-499E-42EE-802D-59B2F8915392}" destId="{2F3BD88A-9166-4A26-B941-B9BAEE1A11D5}" srcOrd="1" destOrd="0" presId="urn:microsoft.com/office/officeart/2005/8/layout/hList9"/>
    <dgm:cxn modelId="{71D4EFDE-15BC-4327-9242-5F72F9DAFAD4}" type="presParOf" srcId="{2F3BD88A-9166-4A26-B941-B9BAEE1A11D5}" destId="{F660F4B9-35DB-4256-A868-A35C6DCCF6B2}" srcOrd="0" destOrd="0" presId="urn:microsoft.com/office/officeart/2005/8/layout/hList9"/>
    <dgm:cxn modelId="{9B414BA4-2018-40DF-8E7D-AD7E78EF0217}" type="presParOf" srcId="{2F3BD88A-9166-4A26-B941-B9BAEE1A11D5}" destId="{10C9E3CF-3A8F-4100-8ACD-91E2373197A2}" srcOrd="1" destOrd="0" presId="urn:microsoft.com/office/officeart/2005/8/layout/hList9"/>
    <dgm:cxn modelId="{28BA3997-5DD1-4713-9F4F-B2881F36E8DC}" type="presParOf" srcId="{6E53DEF7-499E-42EE-802D-59B2F8915392}" destId="{60887C36-4733-46AC-A452-5444F6BC3B23}" srcOrd="2" destOrd="0" presId="urn:microsoft.com/office/officeart/2005/8/layout/hList9"/>
    <dgm:cxn modelId="{7A6208FE-C5A8-4871-9488-BEEAE472C061}" type="presParOf" srcId="{60887C36-4733-46AC-A452-5444F6BC3B23}" destId="{614EBA0E-D12B-447E-B378-B0FA2DEBEA2F}" srcOrd="0" destOrd="0" presId="urn:microsoft.com/office/officeart/2005/8/layout/hList9"/>
    <dgm:cxn modelId="{2148A8C9-9BA6-45BD-9008-59301C4B49FC}" type="presParOf" srcId="{60887C36-4733-46AC-A452-5444F6BC3B23}" destId="{B12AEB83-0A64-4B36-BF01-B2F834861BAA}" srcOrd="1" destOrd="0" presId="urn:microsoft.com/office/officeart/2005/8/layout/hList9"/>
    <dgm:cxn modelId="{32E6E4AD-0BFD-4285-AC4A-131E4A0904F2}" type="presParOf" srcId="{6E53DEF7-499E-42EE-802D-59B2F8915392}" destId="{3055F178-D8CA-413A-99F2-20C8231C0651}" srcOrd="3" destOrd="0" presId="urn:microsoft.com/office/officeart/2005/8/layout/hList9"/>
    <dgm:cxn modelId="{A1DB4BC0-DADA-4058-A3BB-D04BE7DF689A}" type="presParOf" srcId="{3055F178-D8CA-413A-99F2-20C8231C0651}" destId="{68509703-D239-4E1B-8CF0-EF08079E1226}" srcOrd="0" destOrd="0" presId="urn:microsoft.com/office/officeart/2005/8/layout/hList9"/>
    <dgm:cxn modelId="{5B5F83FC-F721-4241-90AB-7117B39AABD5}" type="presParOf" srcId="{3055F178-D8CA-413A-99F2-20C8231C0651}" destId="{E1767793-EDD5-4203-A612-8120A71CA906}" srcOrd="1" destOrd="0" presId="urn:microsoft.com/office/officeart/2005/8/layout/hList9"/>
    <dgm:cxn modelId="{D8406746-50BE-425E-A523-9ED524500743}" type="presParOf" srcId="{0DC7A063-583D-4B0F-88B2-BD54F95D95AF}" destId="{69136330-53DB-4978-A56B-160862279381}" srcOrd="7" destOrd="0" presId="urn:microsoft.com/office/officeart/2005/8/layout/hList9"/>
    <dgm:cxn modelId="{A91BC494-75AC-4CCA-8CC1-7E9884C2F3AD}" type="presParOf" srcId="{0DC7A063-583D-4B0F-88B2-BD54F95D95AF}" destId="{FD776C1E-557E-4553-9447-49B69EEC7907}" srcOrd="8" destOrd="0" presId="urn:microsoft.com/office/officeart/2005/8/layout/hList9"/>
    <dgm:cxn modelId="{487F9920-08DF-4AC5-BA64-D35F42602B66}" type="presParOf" srcId="{0DC7A063-583D-4B0F-88B2-BD54F95D95AF}" destId="{FC2522F1-14BB-4B37-B60E-2E8A7E8A6C30}" srcOrd="9" destOrd="0" presId="urn:microsoft.com/office/officeart/2005/8/layout/hList9"/>
    <dgm:cxn modelId="{DC194D92-7E98-42DD-A8CA-BCD1EDD2C95D}" type="presParOf" srcId="{0DC7A063-583D-4B0F-88B2-BD54F95D95AF}" destId="{2C2F6211-85A7-47FE-9239-DE94DF41A263}" srcOrd="10" destOrd="0" presId="urn:microsoft.com/office/officeart/2005/8/layout/hList9"/>
    <dgm:cxn modelId="{575F4FD6-9E0F-4F5E-88EE-9B265B6FD4F4}" type="presParOf" srcId="{0DC7A063-583D-4B0F-88B2-BD54F95D95AF}" destId="{7B0C2EAE-70CB-4160-863D-210C3C66D5FD}" srcOrd="11" destOrd="0" presId="urn:microsoft.com/office/officeart/2005/8/layout/hList9"/>
    <dgm:cxn modelId="{8AE96C49-A416-4FC7-84EE-2BDAF35C57FF}" type="presParOf" srcId="{7B0C2EAE-70CB-4160-863D-210C3C66D5FD}" destId="{5AF3752E-55A6-443C-AD35-C49DF50A4566}" srcOrd="0" destOrd="0" presId="urn:microsoft.com/office/officeart/2005/8/layout/hList9"/>
    <dgm:cxn modelId="{235B263C-399E-4245-95BD-2AA1F19D4AB4}" type="presParOf" srcId="{7B0C2EAE-70CB-4160-863D-210C3C66D5FD}" destId="{53567A66-F0E9-4EF8-ADA9-764BA36AA6A9}" srcOrd="1" destOrd="0" presId="urn:microsoft.com/office/officeart/2005/8/layout/hList9"/>
    <dgm:cxn modelId="{265DA8D6-D429-4956-8CB8-10EE7EF20F0C}" type="presParOf" srcId="{53567A66-F0E9-4EF8-ADA9-764BA36AA6A9}" destId="{AD2806AC-6A03-4F05-9F4D-F72EA0E56FBF}" srcOrd="0" destOrd="0" presId="urn:microsoft.com/office/officeart/2005/8/layout/hList9"/>
    <dgm:cxn modelId="{35A8C2CA-EB30-45FD-8152-A7470BE42B4C}" type="presParOf" srcId="{53567A66-F0E9-4EF8-ADA9-764BA36AA6A9}" destId="{F8977219-728E-448F-AE8B-46B14F4F17DE}" srcOrd="1" destOrd="0" presId="urn:microsoft.com/office/officeart/2005/8/layout/hList9"/>
    <dgm:cxn modelId="{6ACEADBE-023B-4505-93FF-04069F754490}" type="presParOf" srcId="{7B0C2EAE-70CB-4160-863D-210C3C66D5FD}" destId="{46A8623B-DC64-4ED6-B73D-98FEAB030508}" srcOrd="2" destOrd="0" presId="urn:microsoft.com/office/officeart/2005/8/layout/hList9"/>
    <dgm:cxn modelId="{AD010A9C-D63C-4BD8-BA56-A4D20026F974}" type="presParOf" srcId="{46A8623B-DC64-4ED6-B73D-98FEAB030508}" destId="{5314AADB-0AD3-4BAE-9F15-B0FE4F44C802}" srcOrd="0" destOrd="0" presId="urn:microsoft.com/office/officeart/2005/8/layout/hList9"/>
    <dgm:cxn modelId="{10F973FE-8000-468C-900B-4ED99BE40E65}" type="presParOf" srcId="{46A8623B-DC64-4ED6-B73D-98FEAB030508}" destId="{96624143-7928-48E9-817F-BC4A07250C32}" srcOrd="1" destOrd="0" presId="urn:microsoft.com/office/officeart/2005/8/layout/hList9"/>
    <dgm:cxn modelId="{EF3F399A-E096-436A-AD74-CF747D62B02A}" type="presParOf" srcId="{0DC7A063-583D-4B0F-88B2-BD54F95D95AF}" destId="{FBCC4E74-37C0-494F-ABC0-7D18132E1437}" srcOrd="12" destOrd="0" presId="urn:microsoft.com/office/officeart/2005/8/layout/hList9"/>
    <dgm:cxn modelId="{5EA17F20-F6C6-4B5A-AFEB-38BD8F975065}" type="presParOf" srcId="{0DC7A063-583D-4B0F-88B2-BD54F95D95AF}" destId="{89E6DA6E-7A23-44BD-8A99-378091FF741D}" srcOrd="13" destOrd="0" presId="urn:microsoft.com/office/officeart/2005/8/layout/hList9"/>
    <dgm:cxn modelId="{463280A8-1DBA-4FE7-B5B2-8151A298EB35}" type="presParOf" srcId="{0DC7A063-583D-4B0F-88B2-BD54F95D95AF}" destId="{E966790E-26B5-4EB8-981F-1094BF4B7611}" srcOrd="14" destOrd="0" presId="urn:microsoft.com/office/officeart/2005/8/layout/hList9"/>
    <dgm:cxn modelId="{A4221FEF-656B-43DD-8382-199EAB5F1E7B}" type="presParOf" srcId="{0DC7A063-583D-4B0F-88B2-BD54F95D95AF}" destId="{229B7655-E1F4-4CF5-84B8-30F0491D32B5}" srcOrd="15" destOrd="0" presId="urn:microsoft.com/office/officeart/2005/8/layout/hList9"/>
    <dgm:cxn modelId="{48FA6F14-4694-4C77-8D75-48D3A22A3540}" type="presParOf" srcId="{0DC7A063-583D-4B0F-88B2-BD54F95D95AF}" destId="{F85FFCDF-8E5F-492B-B22D-55A08EACE783}" srcOrd="16" destOrd="0" presId="urn:microsoft.com/office/officeart/2005/8/layout/hList9"/>
    <dgm:cxn modelId="{3995A447-6B53-4DFA-8494-06C3A1F8D7F7}" type="presParOf" srcId="{F85FFCDF-8E5F-492B-B22D-55A08EACE783}" destId="{600B3FB2-1315-4A84-8613-B445666BC7D2}" srcOrd="0" destOrd="0" presId="urn:microsoft.com/office/officeart/2005/8/layout/hList9"/>
    <dgm:cxn modelId="{C652D75D-BE73-43BB-9138-B232AAF272A1}" type="presParOf" srcId="{F85FFCDF-8E5F-492B-B22D-55A08EACE783}" destId="{E47C73E9-FBEE-4370-9B3F-E04EB7C4023A}" srcOrd="1" destOrd="0" presId="urn:microsoft.com/office/officeart/2005/8/layout/hList9"/>
    <dgm:cxn modelId="{5F19BD3C-10AC-4F51-A8FD-00351A52371B}" type="presParOf" srcId="{E47C73E9-FBEE-4370-9B3F-E04EB7C4023A}" destId="{402C2C77-A32C-4D99-9940-12535E1181F2}" srcOrd="0" destOrd="0" presId="urn:microsoft.com/office/officeart/2005/8/layout/hList9"/>
    <dgm:cxn modelId="{1D14EEBA-2351-4066-8BB7-C42885F1D780}" type="presParOf" srcId="{E47C73E9-FBEE-4370-9B3F-E04EB7C4023A}" destId="{5B88A17E-EFF5-4A04-9CC9-D2131DA9ECCC}" srcOrd="1" destOrd="0" presId="urn:microsoft.com/office/officeart/2005/8/layout/hList9"/>
    <dgm:cxn modelId="{D230C2D8-6446-403F-971D-BA59F9482A7E}" type="presParOf" srcId="{F85FFCDF-8E5F-492B-B22D-55A08EACE783}" destId="{F3C2D87B-A5E7-46E2-B3D3-58E6D9562663}" srcOrd="2" destOrd="0" presId="urn:microsoft.com/office/officeart/2005/8/layout/hList9"/>
    <dgm:cxn modelId="{71EFAC4F-7BC1-470A-9459-DE14D03A3B20}" type="presParOf" srcId="{F3C2D87B-A5E7-46E2-B3D3-58E6D9562663}" destId="{3086D0BF-AAD1-4310-88ED-4D81A687BD50}" srcOrd="0" destOrd="0" presId="urn:microsoft.com/office/officeart/2005/8/layout/hList9"/>
    <dgm:cxn modelId="{6035C1AD-47FA-47BC-9D78-974272EBB1D2}" type="presParOf" srcId="{F3C2D87B-A5E7-46E2-B3D3-58E6D9562663}" destId="{2B18CCD9-D6B1-4225-8D26-4BA691BB1837}" srcOrd="1" destOrd="0" presId="urn:microsoft.com/office/officeart/2005/8/layout/hList9"/>
    <dgm:cxn modelId="{ADA815FB-429E-4ABD-97FC-4AEA97B4630C}" type="presParOf" srcId="{0DC7A063-583D-4B0F-88B2-BD54F95D95AF}" destId="{9051EF7D-7D6C-4B43-A6C4-239F9933C94D}" srcOrd="17" destOrd="0" presId="urn:microsoft.com/office/officeart/2005/8/layout/hList9"/>
    <dgm:cxn modelId="{7961C21C-3FE8-4B71-95E5-AB5835F91CC1}" type="presParOf" srcId="{0DC7A063-583D-4B0F-88B2-BD54F95D95AF}" destId="{7453D9C8-CD6E-4AA4-8A19-7F6F667528F0}" srcOrd="1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8AC4B-4CEC-41E5-AE19-47A4E2720563}">
      <dsp:nvSpPr>
        <dsp:cNvPr id="0" name=""/>
        <dsp:cNvSpPr/>
      </dsp:nvSpPr>
      <dsp:spPr>
        <a:xfrm>
          <a:off x="819461" y="453531"/>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0904" rIns="120904" bIns="120904" numCol="1" spcCol="1270" rtlCol="0" anchor="ctr" anchorCtr="0">
          <a:noAutofit/>
        </a:bodyPr>
        <a:lstStyle/>
        <a:p>
          <a:pPr marL="0" lvl="0" indent="0" algn="l" defTabSz="755650" rtl="0">
            <a:lnSpc>
              <a:spcPct val="90000"/>
            </a:lnSpc>
            <a:spcBef>
              <a:spcPct val="0"/>
            </a:spcBef>
            <a:spcAft>
              <a:spcPct val="35000"/>
            </a:spcAft>
            <a:buNone/>
          </a:pPr>
          <a:r>
            <a:rPr lang="en-US" sz="1700" kern="1200" dirty="0"/>
            <a:t>Register</a:t>
          </a:r>
          <a:r>
            <a:rPr lang="en-US" sz="1700" kern="1200" baseline="0" dirty="0"/>
            <a:t> to E-Diary</a:t>
          </a:r>
          <a:endParaRPr lang="en-US" sz="1700" kern="1200" dirty="0"/>
        </a:p>
      </dsp:txBody>
      <dsp:txXfrm>
        <a:off x="1063655" y="453531"/>
        <a:ext cx="1282015" cy="1017981"/>
      </dsp:txXfrm>
    </dsp:sp>
    <dsp:sp modelId="{59179C9B-8BA4-4AC7-ACB1-A12DE00142E2}">
      <dsp:nvSpPr>
        <dsp:cNvPr id="0" name=""/>
        <dsp:cNvSpPr/>
      </dsp:nvSpPr>
      <dsp:spPr>
        <a:xfrm>
          <a:off x="819461" y="1471513"/>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0904" rIns="120904" bIns="120904" numCol="1" spcCol="1270" rtlCol="0" anchor="ctr" anchorCtr="0">
          <a:noAutofit/>
        </a:bodyPr>
        <a:lstStyle/>
        <a:p>
          <a:pPr marL="0" lvl="0" indent="0" algn="l" defTabSz="755650" rtl="0">
            <a:lnSpc>
              <a:spcPct val="90000"/>
            </a:lnSpc>
            <a:spcBef>
              <a:spcPct val="0"/>
            </a:spcBef>
            <a:spcAft>
              <a:spcPct val="35000"/>
            </a:spcAft>
            <a:buNone/>
          </a:pPr>
          <a:r>
            <a:rPr lang="en-US" sz="1700" kern="1200" dirty="0"/>
            <a:t>Go to Main Page</a:t>
          </a:r>
        </a:p>
      </dsp:txBody>
      <dsp:txXfrm>
        <a:off x="1063655" y="1471513"/>
        <a:ext cx="1282015" cy="1017981"/>
      </dsp:txXfrm>
    </dsp:sp>
    <dsp:sp modelId="{1877502C-A892-4DC0-ADA6-FA065097BB90}">
      <dsp:nvSpPr>
        <dsp:cNvPr id="0" name=""/>
        <dsp:cNvSpPr/>
      </dsp:nvSpPr>
      <dsp:spPr>
        <a:xfrm>
          <a:off x="819461" y="2489494"/>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0904" rIns="120904" bIns="120904" numCol="1" spcCol="1270" rtlCol="0" anchor="ctr" anchorCtr="0">
          <a:noAutofit/>
        </a:bodyPr>
        <a:lstStyle/>
        <a:p>
          <a:pPr marL="0" lvl="0" indent="0" algn="l" defTabSz="755650" rtl="0">
            <a:lnSpc>
              <a:spcPct val="90000"/>
            </a:lnSpc>
            <a:spcBef>
              <a:spcPct val="0"/>
            </a:spcBef>
            <a:spcAft>
              <a:spcPct val="35000"/>
            </a:spcAft>
            <a:buNone/>
          </a:pPr>
          <a:r>
            <a:rPr lang="en-US" sz="1700" kern="1200" dirty="0"/>
            <a:t>Select any one template</a:t>
          </a:r>
        </a:p>
      </dsp:txBody>
      <dsp:txXfrm>
        <a:off x="1063655" y="2489494"/>
        <a:ext cx="1282015" cy="1017981"/>
      </dsp:txXfrm>
    </dsp:sp>
    <dsp:sp modelId="{51F68A05-A560-4C6F-BC90-521AEF3B0907}">
      <dsp:nvSpPr>
        <dsp:cNvPr id="0" name=""/>
        <dsp:cNvSpPr/>
      </dsp:nvSpPr>
      <dsp:spPr>
        <a:xfrm>
          <a:off x="819461" y="3507476"/>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0904" rIns="120904" bIns="120904" numCol="1" spcCol="1270" rtlCol="0" anchor="ctr" anchorCtr="0">
          <a:noAutofit/>
        </a:bodyPr>
        <a:lstStyle/>
        <a:p>
          <a:pPr marL="0" lvl="0" indent="0" algn="l" defTabSz="755650" rtl="0">
            <a:lnSpc>
              <a:spcPct val="90000"/>
            </a:lnSpc>
            <a:spcBef>
              <a:spcPct val="0"/>
            </a:spcBef>
            <a:spcAft>
              <a:spcPct val="35000"/>
            </a:spcAft>
            <a:buNone/>
          </a:pPr>
          <a:r>
            <a:rPr lang="en-US" sz="1700" kern="1200" dirty="0"/>
            <a:t>Add</a:t>
          </a:r>
          <a:r>
            <a:rPr lang="en-US" sz="1700" kern="1200" baseline="0" dirty="0"/>
            <a:t> your Memories</a:t>
          </a:r>
          <a:endParaRPr lang="en-US" sz="1700" kern="1200" dirty="0"/>
        </a:p>
      </dsp:txBody>
      <dsp:txXfrm>
        <a:off x="1063655" y="3507476"/>
        <a:ext cx="1282015" cy="1017981"/>
      </dsp:txXfrm>
    </dsp:sp>
    <dsp:sp modelId="{FC7ED273-8CFD-43C2-9C05-44FADF3E0637}">
      <dsp:nvSpPr>
        <dsp:cNvPr id="0" name=""/>
        <dsp:cNvSpPr/>
      </dsp:nvSpPr>
      <dsp:spPr>
        <a:xfrm>
          <a:off x="5483" y="46542"/>
          <a:ext cx="1017472" cy="1017472"/>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533400" rtl="0">
            <a:lnSpc>
              <a:spcPct val="90000"/>
            </a:lnSpc>
            <a:spcBef>
              <a:spcPct val="0"/>
            </a:spcBef>
            <a:spcAft>
              <a:spcPct val="35000"/>
            </a:spcAft>
            <a:buNone/>
          </a:pPr>
          <a:r>
            <a:rPr lang="en-US" sz="1200" kern="1200" dirty="0"/>
            <a:t>HOME</a:t>
          </a:r>
        </a:p>
      </dsp:txBody>
      <dsp:txXfrm>
        <a:off x="154488" y="195547"/>
        <a:ext cx="719462" cy="719462"/>
      </dsp:txXfrm>
    </dsp:sp>
    <dsp:sp modelId="{F660F4B9-35DB-4256-A868-A35C6DCCF6B2}">
      <dsp:nvSpPr>
        <dsp:cNvPr id="0" name=""/>
        <dsp:cNvSpPr/>
      </dsp:nvSpPr>
      <dsp:spPr>
        <a:xfrm>
          <a:off x="3363143" y="453531"/>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0904" rIns="120904" bIns="120904" numCol="1" spcCol="1270" rtlCol="0" anchor="ctr" anchorCtr="0">
          <a:noAutofit/>
        </a:bodyPr>
        <a:lstStyle/>
        <a:p>
          <a:pPr marL="0" lvl="0" indent="0" algn="l" defTabSz="755650" rtl="0">
            <a:lnSpc>
              <a:spcPct val="90000"/>
            </a:lnSpc>
            <a:spcBef>
              <a:spcPct val="0"/>
            </a:spcBef>
            <a:spcAft>
              <a:spcPct val="35000"/>
            </a:spcAft>
            <a:buNone/>
          </a:pPr>
          <a:r>
            <a:rPr lang="en-US" sz="1700" kern="1200" dirty="0"/>
            <a:t>Abstract of the Webpage</a:t>
          </a:r>
        </a:p>
      </dsp:txBody>
      <dsp:txXfrm>
        <a:off x="3607337" y="453531"/>
        <a:ext cx="1282015" cy="1017981"/>
      </dsp:txXfrm>
    </dsp:sp>
    <dsp:sp modelId="{614EBA0E-D12B-447E-B378-B0FA2DEBEA2F}">
      <dsp:nvSpPr>
        <dsp:cNvPr id="0" name=""/>
        <dsp:cNvSpPr/>
      </dsp:nvSpPr>
      <dsp:spPr>
        <a:xfrm>
          <a:off x="3363143" y="1471513"/>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0904" rIns="120904" bIns="120904" numCol="1" spcCol="1270" rtlCol="0" anchor="ctr" anchorCtr="0">
          <a:noAutofit/>
        </a:bodyPr>
        <a:lstStyle/>
        <a:p>
          <a:pPr marL="0" lvl="0" indent="0" algn="l" defTabSz="755650" rtl="0">
            <a:lnSpc>
              <a:spcPct val="90000"/>
            </a:lnSpc>
            <a:spcBef>
              <a:spcPct val="0"/>
            </a:spcBef>
            <a:spcAft>
              <a:spcPct val="35000"/>
            </a:spcAft>
            <a:buNone/>
          </a:pPr>
          <a:r>
            <a:rPr lang="en-US" sz="1700" kern="1200" dirty="0"/>
            <a:t>Developer information</a:t>
          </a:r>
        </a:p>
      </dsp:txBody>
      <dsp:txXfrm>
        <a:off x="3607337" y="1471513"/>
        <a:ext cx="1282015" cy="1017981"/>
      </dsp:txXfrm>
    </dsp:sp>
    <dsp:sp modelId="{68509703-D239-4E1B-8CF0-EF08079E1226}">
      <dsp:nvSpPr>
        <dsp:cNvPr id="0" name=""/>
        <dsp:cNvSpPr/>
      </dsp:nvSpPr>
      <dsp:spPr>
        <a:xfrm>
          <a:off x="3363143" y="2489494"/>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0904" rIns="120904" bIns="120904" numCol="1" spcCol="1270" rtlCol="0" anchor="ctr" anchorCtr="0">
          <a:noAutofit/>
        </a:bodyPr>
        <a:lstStyle/>
        <a:p>
          <a:pPr marL="0" lvl="0" indent="0" algn="l" defTabSz="755650" rtl="0">
            <a:lnSpc>
              <a:spcPct val="90000"/>
            </a:lnSpc>
            <a:spcBef>
              <a:spcPct val="0"/>
            </a:spcBef>
            <a:spcAft>
              <a:spcPct val="35000"/>
            </a:spcAft>
            <a:buNone/>
          </a:pPr>
          <a:r>
            <a:rPr lang="en-US" sz="1700" kern="1200" dirty="0"/>
            <a:t>Your Queries</a:t>
          </a:r>
        </a:p>
      </dsp:txBody>
      <dsp:txXfrm>
        <a:off x="3607337" y="2489494"/>
        <a:ext cx="1282015" cy="1017981"/>
      </dsp:txXfrm>
    </dsp:sp>
    <dsp:sp modelId="{FD776C1E-557E-4553-9447-49B69EEC7907}">
      <dsp:nvSpPr>
        <dsp:cNvPr id="0" name=""/>
        <dsp:cNvSpPr/>
      </dsp:nvSpPr>
      <dsp:spPr>
        <a:xfrm>
          <a:off x="2549165" y="46542"/>
          <a:ext cx="1017472" cy="1017472"/>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533400" rtl="0">
            <a:lnSpc>
              <a:spcPct val="90000"/>
            </a:lnSpc>
            <a:spcBef>
              <a:spcPct val="0"/>
            </a:spcBef>
            <a:spcAft>
              <a:spcPct val="35000"/>
            </a:spcAft>
            <a:buNone/>
          </a:pPr>
          <a:r>
            <a:rPr lang="en-US" sz="1200" kern="1200" dirty="0"/>
            <a:t>ABOUT</a:t>
          </a:r>
        </a:p>
      </dsp:txBody>
      <dsp:txXfrm>
        <a:off x="2698170" y="195547"/>
        <a:ext cx="719462" cy="719462"/>
      </dsp:txXfrm>
    </dsp:sp>
    <dsp:sp modelId="{AD2806AC-6A03-4F05-9F4D-F72EA0E56FBF}">
      <dsp:nvSpPr>
        <dsp:cNvPr id="0" name=""/>
        <dsp:cNvSpPr/>
      </dsp:nvSpPr>
      <dsp:spPr>
        <a:xfrm>
          <a:off x="5906825" y="453531"/>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0904" rIns="120904" bIns="120904" numCol="1" spcCol="1270" rtlCol="0" anchor="ctr" anchorCtr="0">
          <a:noAutofit/>
        </a:bodyPr>
        <a:lstStyle/>
        <a:p>
          <a:pPr marL="0" lvl="0" indent="0" algn="l" defTabSz="755650" rtl="0">
            <a:lnSpc>
              <a:spcPct val="90000"/>
            </a:lnSpc>
            <a:spcBef>
              <a:spcPct val="0"/>
            </a:spcBef>
            <a:spcAft>
              <a:spcPct val="35000"/>
            </a:spcAft>
            <a:buNone/>
          </a:pPr>
          <a:r>
            <a:rPr lang="en-US" sz="1700" kern="1200" dirty="0"/>
            <a:t>Sign</a:t>
          </a:r>
          <a:r>
            <a:rPr lang="en-US" sz="1700" kern="1200" baseline="0" dirty="0"/>
            <a:t> up with your details</a:t>
          </a:r>
          <a:endParaRPr lang="en-US" sz="1700" kern="1200" dirty="0"/>
        </a:p>
      </dsp:txBody>
      <dsp:txXfrm>
        <a:off x="6151018" y="453531"/>
        <a:ext cx="1282015" cy="1017981"/>
      </dsp:txXfrm>
    </dsp:sp>
    <dsp:sp modelId="{5314AADB-0AD3-4BAE-9F15-B0FE4F44C802}">
      <dsp:nvSpPr>
        <dsp:cNvPr id="0" name=""/>
        <dsp:cNvSpPr/>
      </dsp:nvSpPr>
      <dsp:spPr>
        <a:xfrm>
          <a:off x="5906825" y="1471513"/>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0904" rIns="120904" bIns="120904" numCol="1" spcCol="1270" rtlCol="0" anchor="ctr" anchorCtr="0">
          <a:noAutofit/>
        </a:bodyPr>
        <a:lstStyle/>
        <a:p>
          <a:pPr marL="0" lvl="0" indent="0" algn="l" defTabSz="755650" rtl="0">
            <a:lnSpc>
              <a:spcPct val="90000"/>
            </a:lnSpc>
            <a:spcBef>
              <a:spcPct val="0"/>
            </a:spcBef>
            <a:spcAft>
              <a:spcPct val="35000"/>
            </a:spcAft>
            <a:buNone/>
          </a:pPr>
          <a:r>
            <a:rPr lang="en-US" sz="1700" kern="1200" dirty="0"/>
            <a:t>Enter</a:t>
          </a:r>
          <a:r>
            <a:rPr lang="en-US" sz="1700" kern="1200" baseline="0" dirty="0"/>
            <a:t> into Main page</a:t>
          </a:r>
          <a:endParaRPr lang="en-US" sz="1700" kern="1200" dirty="0"/>
        </a:p>
      </dsp:txBody>
      <dsp:txXfrm>
        <a:off x="6151018" y="1471513"/>
        <a:ext cx="1282015" cy="1017981"/>
      </dsp:txXfrm>
    </dsp:sp>
    <dsp:sp modelId="{89E6DA6E-7A23-44BD-8A99-378091FF741D}">
      <dsp:nvSpPr>
        <dsp:cNvPr id="0" name=""/>
        <dsp:cNvSpPr/>
      </dsp:nvSpPr>
      <dsp:spPr>
        <a:xfrm>
          <a:off x="5092847" y="46542"/>
          <a:ext cx="1017472" cy="1017472"/>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533400" rtl="0">
            <a:lnSpc>
              <a:spcPct val="90000"/>
            </a:lnSpc>
            <a:spcBef>
              <a:spcPct val="0"/>
            </a:spcBef>
            <a:spcAft>
              <a:spcPct val="35000"/>
            </a:spcAft>
            <a:buNone/>
          </a:pPr>
          <a:r>
            <a:rPr lang="en-US" sz="1200" kern="1200" dirty="0"/>
            <a:t>LOGIN</a:t>
          </a:r>
        </a:p>
      </dsp:txBody>
      <dsp:txXfrm>
        <a:off x="5241852" y="195547"/>
        <a:ext cx="719462" cy="719462"/>
      </dsp:txXfrm>
    </dsp:sp>
    <dsp:sp modelId="{402C2C77-A32C-4D99-9940-12535E1181F2}">
      <dsp:nvSpPr>
        <dsp:cNvPr id="0" name=""/>
        <dsp:cNvSpPr/>
      </dsp:nvSpPr>
      <dsp:spPr>
        <a:xfrm>
          <a:off x="8450507" y="453531"/>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0904" rIns="120904" bIns="120904" numCol="1" spcCol="1270" rtlCol="0" anchor="ctr" anchorCtr="0">
          <a:noAutofit/>
        </a:bodyPr>
        <a:lstStyle/>
        <a:p>
          <a:pPr marL="0" lvl="0" indent="0" algn="l" defTabSz="755650" rtl="0">
            <a:lnSpc>
              <a:spcPct val="90000"/>
            </a:lnSpc>
            <a:spcBef>
              <a:spcPct val="0"/>
            </a:spcBef>
            <a:spcAft>
              <a:spcPct val="35000"/>
            </a:spcAft>
            <a:buNone/>
          </a:pPr>
          <a:r>
            <a:rPr lang="en-US" sz="1700" kern="1200" dirty="0"/>
            <a:t>Developer Details</a:t>
          </a:r>
        </a:p>
      </dsp:txBody>
      <dsp:txXfrm>
        <a:off x="8694700" y="453531"/>
        <a:ext cx="1282015" cy="1017981"/>
      </dsp:txXfrm>
    </dsp:sp>
    <dsp:sp modelId="{3086D0BF-AAD1-4310-88ED-4D81A687BD50}">
      <dsp:nvSpPr>
        <dsp:cNvPr id="0" name=""/>
        <dsp:cNvSpPr/>
      </dsp:nvSpPr>
      <dsp:spPr>
        <a:xfrm>
          <a:off x="8450507" y="1471513"/>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0904" rIns="120904" bIns="120904" numCol="1" spcCol="1270" rtlCol="0" anchor="ctr" anchorCtr="0">
          <a:noAutofit/>
        </a:bodyPr>
        <a:lstStyle/>
        <a:p>
          <a:pPr marL="0" lvl="0" indent="0" algn="l" defTabSz="755650" rtl="0">
            <a:lnSpc>
              <a:spcPct val="90000"/>
            </a:lnSpc>
            <a:spcBef>
              <a:spcPct val="0"/>
            </a:spcBef>
            <a:spcAft>
              <a:spcPct val="35000"/>
            </a:spcAft>
            <a:buNone/>
          </a:pPr>
          <a:r>
            <a:rPr lang="en-US" sz="1700" kern="1200" dirty="0"/>
            <a:t>Feedback</a:t>
          </a:r>
        </a:p>
      </dsp:txBody>
      <dsp:txXfrm>
        <a:off x="8694700" y="1471513"/>
        <a:ext cx="1282015" cy="1017981"/>
      </dsp:txXfrm>
    </dsp:sp>
    <dsp:sp modelId="{7453D9C8-CD6E-4AA4-8A19-7F6F667528F0}">
      <dsp:nvSpPr>
        <dsp:cNvPr id="0" name=""/>
        <dsp:cNvSpPr/>
      </dsp:nvSpPr>
      <dsp:spPr>
        <a:xfrm>
          <a:off x="7636529" y="46542"/>
          <a:ext cx="1017472" cy="1017472"/>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533400" rtl="0">
            <a:lnSpc>
              <a:spcPct val="90000"/>
            </a:lnSpc>
            <a:spcBef>
              <a:spcPct val="0"/>
            </a:spcBef>
            <a:spcAft>
              <a:spcPct val="35000"/>
            </a:spcAft>
            <a:buNone/>
          </a:pPr>
          <a:r>
            <a:rPr lang="en-US" sz="1200" kern="1200" dirty="0"/>
            <a:t>CONTACT</a:t>
          </a:r>
        </a:p>
      </dsp:txBody>
      <dsp:txXfrm>
        <a:off x="7785534" y="195547"/>
        <a:ext cx="719462" cy="719462"/>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E520D69-B2A6-4651-85F3-992158983495}" type="datetime1">
              <a:rPr lang="en-GB" smtClean="0"/>
              <a:t>15/02/2022</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834459-7356-44BF-850D-8B30C4FB3B6B}" type="slidenum">
              <a:rPr lang="en-GB" smtClean="0"/>
              <a:t>‹#›</a:t>
            </a:fld>
            <a:endParaRPr lang="en-GB" dirty="0"/>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0B0BC-5F5A-4563-8D5F-5EBE8705E78B}" type="datetime1">
              <a:rPr lang="en-GB" noProof="0" smtClean="0"/>
              <a:pPr/>
              <a:t>15/02/2022</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A3C37BE-C303-496D-B5CD-85F2937540FC}" type="slidenum">
              <a:rPr lang="en-GB" noProof="0" smtClean="0"/>
              <a:t>‹#›</a:t>
            </a:fld>
            <a:endParaRPr lang="en-GB" noProof="0"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1" dirty="0"/>
              <a:t>NOTE:</a:t>
            </a:r>
          </a:p>
          <a:p>
            <a:r>
              <a:rPr lang="en-GB" i="1" dirty="0"/>
              <a:t>To change the image on this slide, select the picture and delete it. Then click the Pictures icon in the placeholder to insert your own image.</a:t>
            </a:r>
          </a:p>
          <a:p>
            <a:endParaRPr lang="en-GB" dirty="0"/>
          </a:p>
        </p:txBody>
      </p:sp>
      <p:sp>
        <p:nvSpPr>
          <p:cNvPr id="4" name="Slide Number Placeholder 3"/>
          <p:cNvSpPr>
            <a:spLocks noGrp="1"/>
          </p:cNvSpPr>
          <p:nvPr>
            <p:ph type="sldNum" sz="quarter" idx="10"/>
          </p:nvPr>
        </p:nvSpPr>
        <p:spPr/>
        <p:txBody>
          <a:bodyPr/>
          <a:lstStyle/>
          <a:p>
            <a:pPr rtl="0"/>
            <a:fld id="{0A3C37BE-C303-496D-B5CD-85F2937540FC}" type="slidenum">
              <a:rPr lang="en-GB" smtClean="0"/>
              <a:t>1</a:t>
            </a:fld>
            <a:endParaRPr lang="en-GB" dirty="0"/>
          </a:p>
        </p:txBody>
      </p:sp>
    </p:spTree>
    <p:extLst>
      <p:ext uri="{BB962C8B-B14F-4D97-AF65-F5344CB8AC3E}">
        <p14:creationId xmlns:p14="http://schemas.microsoft.com/office/powerpoint/2010/main" val="2342426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0A3C37BE-C303-496D-B5CD-85F2937540FC}" type="slidenum">
              <a:rPr lang="en-GB" smtClean="0"/>
              <a:t>10</a:t>
            </a:fld>
            <a:endParaRPr lang="en-GB" dirty="0"/>
          </a:p>
        </p:txBody>
      </p:sp>
    </p:spTree>
    <p:extLst>
      <p:ext uri="{BB962C8B-B14F-4D97-AF65-F5344CB8AC3E}">
        <p14:creationId xmlns:p14="http://schemas.microsoft.com/office/powerpoint/2010/main" val="967466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0A3C37BE-C303-496D-B5CD-85F2937540FC}" type="slidenum">
              <a:rPr lang="en-GB" smtClean="0"/>
              <a:t>11</a:t>
            </a:fld>
            <a:endParaRPr lang="en-GB" dirty="0"/>
          </a:p>
        </p:txBody>
      </p:sp>
    </p:spTree>
    <p:extLst>
      <p:ext uri="{BB962C8B-B14F-4D97-AF65-F5344CB8AC3E}">
        <p14:creationId xmlns:p14="http://schemas.microsoft.com/office/powerpoint/2010/main" val="159664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2</a:t>
            </a:fld>
            <a:endParaRPr lang="en-GB" dirty="0"/>
          </a:p>
        </p:txBody>
      </p:sp>
    </p:spTree>
    <p:extLst>
      <p:ext uri="{BB962C8B-B14F-4D97-AF65-F5344CB8AC3E}">
        <p14:creationId xmlns:p14="http://schemas.microsoft.com/office/powerpoint/2010/main" val="1033355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3</a:t>
            </a:fld>
            <a:endParaRPr lang="en-GB" dirty="0"/>
          </a:p>
        </p:txBody>
      </p:sp>
    </p:spTree>
    <p:extLst>
      <p:ext uri="{BB962C8B-B14F-4D97-AF65-F5344CB8AC3E}">
        <p14:creationId xmlns:p14="http://schemas.microsoft.com/office/powerpoint/2010/main" val="2097015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4</a:t>
            </a:fld>
            <a:endParaRPr lang="en-GB" dirty="0"/>
          </a:p>
        </p:txBody>
      </p:sp>
    </p:spTree>
    <p:extLst>
      <p:ext uri="{BB962C8B-B14F-4D97-AF65-F5344CB8AC3E}">
        <p14:creationId xmlns:p14="http://schemas.microsoft.com/office/powerpoint/2010/main" val="217510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5</a:t>
            </a:fld>
            <a:endParaRPr lang="en-GB" dirty="0"/>
          </a:p>
        </p:txBody>
      </p:sp>
    </p:spTree>
    <p:extLst>
      <p:ext uri="{BB962C8B-B14F-4D97-AF65-F5344CB8AC3E}">
        <p14:creationId xmlns:p14="http://schemas.microsoft.com/office/powerpoint/2010/main" val="2786943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6</a:t>
            </a:fld>
            <a:endParaRPr lang="en-GB" dirty="0"/>
          </a:p>
        </p:txBody>
      </p:sp>
    </p:spTree>
    <p:extLst>
      <p:ext uri="{BB962C8B-B14F-4D97-AF65-F5344CB8AC3E}">
        <p14:creationId xmlns:p14="http://schemas.microsoft.com/office/powerpoint/2010/main" val="1869231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0A3C37BE-C303-496D-B5CD-85F2937540FC}" type="slidenum">
              <a:rPr lang="en-GB" smtClean="0"/>
              <a:t>7</a:t>
            </a:fld>
            <a:endParaRPr lang="en-GB" dirty="0"/>
          </a:p>
        </p:txBody>
      </p:sp>
    </p:spTree>
    <p:extLst>
      <p:ext uri="{BB962C8B-B14F-4D97-AF65-F5344CB8AC3E}">
        <p14:creationId xmlns:p14="http://schemas.microsoft.com/office/powerpoint/2010/main" val="1182916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0A3C37BE-C303-496D-B5CD-85F2937540FC}" type="slidenum">
              <a:rPr lang="en-GB" smtClean="0"/>
              <a:t>8</a:t>
            </a:fld>
            <a:endParaRPr lang="en-GB" dirty="0"/>
          </a:p>
        </p:txBody>
      </p:sp>
    </p:spTree>
    <p:extLst>
      <p:ext uri="{BB962C8B-B14F-4D97-AF65-F5344CB8AC3E}">
        <p14:creationId xmlns:p14="http://schemas.microsoft.com/office/powerpoint/2010/main" val="957608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0A3C37BE-C303-496D-B5CD-85F2937540FC}" type="slidenum">
              <a:rPr lang="en-GB" smtClean="0"/>
              <a:t>9</a:t>
            </a:fld>
            <a:endParaRPr lang="en-GB" dirty="0"/>
          </a:p>
        </p:txBody>
      </p:sp>
    </p:spTree>
    <p:extLst>
      <p:ext uri="{BB962C8B-B14F-4D97-AF65-F5344CB8AC3E}">
        <p14:creationId xmlns:p14="http://schemas.microsoft.com/office/powerpoint/2010/main" val="175434154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p:cNvSpPr>
            <a:spLocks noGrp="1"/>
          </p:cNvSpPr>
          <p:nvPr>
            <p:ph type="ctrTitle"/>
          </p:nvPr>
        </p:nvSpPr>
        <p:spPr>
          <a:xfrm>
            <a:off x="1104900" y="2292094"/>
            <a:ext cx="10096500" cy="2219691"/>
          </a:xfrm>
        </p:spPr>
        <p:txBody>
          <a:bodyPr rtlCol="0" anchor="ctr">
            <a:normAutofit/>
          </a:bodyPr>
          <a:lstStyle>
            <a:lvl1pPr algn="l">
              <a:defRPr sz="4400" cap="all" baseline="0"/>
            </a:lvl1pPr>
          </a:lstStyle>
          <a:p>
            <a:pPr rtl="0"/>
            <a:r>
              <a:rPr lang="en-GB" noProof="0"/>
              <a:t>Click to edit Master title style</a:t>
            </a:r>
            <a:endParaRPr lang="en-GB" noProof="0" dirty="0"/>
          </a:p>
        </p:txBody>
      </p:sp>
      <p:sp>
        <p:nvSpPr>
          <p:cNvPr id="3" name="Subtitle 2"/>
          <p:cNvSpPr>
            <a:spLocks noGrp="1"/>
          </p:cNvSpPr>
          <p:nvPr>
            <p:ph type="subTitle" idx="1"/>
          </p:nvPr>
        </p:nvSpPr>
        <p:spPr>
          <a:xfrm>
            <a:off x="1104898" y="4511784"/>
            <a:ext cx="10096501"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endParaRPr lang="en-GB" noProof="0" dirty="0"/>
          </a:p>
        </p:txBody>
      </p:sp>
      <p:sp>
        <p:nvSpPr>
          <p:cNvPr id="4" name="Date Placeholder 3"/>
          <p:cNvSpPr>
            <a:spLocks noGrp="1"/>
          </p:cNvSpPr>
          <p:nvPr>
            <p:ph type="dt" sz="half" idx="10"/>
          </p:nvPr>
        </p:nvSpPr>
        <p:spPr/>
        <p:txBody>
          <a:bodyPr rtlCol="0"/>
          <a:lstStyle>
            <a:lvl1pPr>
              <a:defRPr>
                <a:solidFill>
                  <a:schemeClr val="tx1">
                    <a:lumMod val="20000"/>
                    <a:lumOff val="80000"/>
                  </a:schemeClr>
                </a:solidFill>
              </a:defRPr>
            </a:lvl1pPr>
          </a:lstStyle>
          <a:p>
            <a:fld id="{22B4CE67-49A1-4954-B535-D011B21685D9}" type="datetime1">
              <a:rPr lang="en-GB" noProof="0" smtClean="0"/>
              <a:pPr/>
              <a:t>15/02/2022</a:t>
            </a:fld>
            <a:endParaRPr lang="en-GB" noProof="0" dirty="0"/>
          </a:p>
        </p:txBody>
      </p:sp>
      <p:sp>
        <p:nvSpPr>
          <p:cNvPr id="5" name="Footer Placeholder 4"/>
          <p:cNvSpPr>
            <a:spLocks noGrp="1"/>
          </p:cNvSpPr>
          <p:nvPr>
            <p:ph type="ftr" sz="quarter" idx="11"/>
          </p:nvPr>
        </p:nvSpPr>
        <p:spPr/>
        <p:txBody>
          <a:bodyPr rtlCol="0"/>
          <a:lstStyle>
            <a:lvl1pPr>
              <a:defRPr>
                <a:solidFill>
                  <a:schemeClr val="tx1">
                    <a:lumMod val="20000"/>
                    <a:lumOff val="80000"/>
                  </a:schemeClr>
                </a:solidFill>
              </a:defRPr>
            </a:lvl1pPr>
          </a:lstStyle>
          <a:p>
            <a:endParaRPr lang="en-GB" noProof="0" dirty="0"/>
          </a:p>
        </p:txBody>
      </p:sp>
      <p:sp>
        <p:nvSpPr>
          <p:cNvPr id="6" name="Slide Number Placeholder 5"/>
          <p:cNvSpPr>
            <a:spLocks noGrp="1"/>
          </p:cNvSpPr>
          <p:nvPr>
            <p:ph type="sldNum" sz="quarter" idx="12"/>
          </p:nvPr>
        </p:nvSpPr>
        <p:spPr/>
        <p:txBody>
          <a:bodyPr rtlCol="0"/>
          <a:lstStyle>
            <a:lvl1pPr>
              <a:defRPr>
                <a:solidFill>
                  <a:schemeClr val="tx1">
                    <a:lumMod val="20000"/>
                    <a:lumOff val="80000"/>
                  </a:schemeClr>
                </a:solidFill>
              </a:defRPr>
            </a:lvl1pPr>
          </a:lstStyle>
          <a:p>
            <a:fld id="{0FF54DE5-C571-48E8-A5BC-B369434E2F44}" type="slidenum">
              <a:rPr lang="en-GB" noProof="0" smtClean="0"/>
              <a:pPr/>
              <a:t>‹#›</a:t>
            </a:fld>
            <a:endParaRPr lang="en-GB" noProof="0" dirty="0"/>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GB" noProof="0"/>
              <a:t>Click to edit Master title style</a:t>
            </a:r>
            <a:endParaRPr lang="en-GB" noProof="0" dirty="0"/>
          </a:p>
        </p:txBody>
      </p:sp>
      <p:sp>
        <p:nvSpPr>
          <p:cNvPr id="3" name="Picture Placeholder 2"/>
          <p:cNvSpPr>
            <a:spLocks noGrp="1"/>
          </p:cNvSpPr>
          <p:nvPr>
            <p:ph type="pic" idx="1"/>
          </p:nvPr>
        </p:nvSpPr>
        <p:spPr>
          <a:xfrm>
            <a:off x="4654671" y="1600199"/>
            <a:ext cx="6430912" cy="4572001"/>
          </a:xfrm>
        </p:spPr>
        <p:txBody>
          <a:bodyPr tIns="118872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endParaRPr lang="en-GB" noProof="0" dirty="0"/>
          </a:p>
        </p:txBody>
      </p:sp>
      <p:sp>
        <p:nvSpPr>
          <p:cNvPr id="4" name="Text Placeholder 3"/>
          <p:cNvSpPr>
            <a:spLocks noGrp="1"/>
          </p:cNvSpPr>
          <p:nvPr>
            <p:ph type="body" sz="half" idx="2"/>
          </p:nvPr>
        </p:nvSpPr>
        <p:spPr>
          <a:xfrm>
            <a:off x="1104900" y="1600200"/>
            <a:ext cx="3396996"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lvl1pPr>
              <a:defRPr/>
            </a:lvl1pPr>
          </a:lstStyle>
          <a:p>
            <a:fld id="{EA17A61D-7B9C-429F-ACCF-69D4850EF890}" type="datetime1">
              <a:rPr lang="en-GB" noProof="0" smtClean="0"/>
              <a:pPr/>
              <a:t>15/02/2022</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6B0C9D9D-358B-4B6B-9CB9-B14223D14AA3}" type="datetime1">
              <a:rPr lang="en-GB" noProof="0" smtClean="0"/>
              <a:pPr/>
              <a:t>15/02/2022</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rtlCol="0"/>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a:xfrm>
            <a:off x="1104900" y="365125"/>
            <a:ext cx="8098896" cy="5811838"/>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74F5FE40-BBFB-4CB9-AAA5-59BD3AE478A7}" type="datetime1">
              <a:rPr lang="en-GB" noProof="0" smtClean="0"/>
              <a:pPr/>
              <a:t>15/02/2022</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Content Placeholder 2"/>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45A2EB74-D6DB-40B9-8AC8-BA8DD588C21F}" type="datetime1">
              <a:rPr lang="en-GB" noProof="0" smtClean="0"/>
              <a:pPr/>
              <a:t>15/02/2022</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p:cNvSpPr>
            <a:spLocks noGrp="1"/>
          </p:cNvSpPr>
          <p:nvPr>
            <p:ph type="ctrTitle"/>
          </p:nvPr>
        </p:nvSpPr>
        <p:spPr>
          <a:xfrm>
            <a:off x="1104900" y="2292094"/>
            <a:ext cx="5734050" cy="2219691"/>
          </a:xfrm>
        </p:spPr>
        <p:txBody>
          <a:bodyPr rtlCol="0" anchor="ctr">
            <a:normAutofit/>
          </a:bodyPr>
          <a:lstStyle>
            <a:lvl1pPr algn="l">
              <a:defRPr sz="4400" cap="all" baseline="0"/>
            </a:lvl1pPr>
          </a:lstStyle>
          <a:p>
            <a:pPr rtl="0"/>
            <a:r>
              <a:rPr lang="en-GB" noProof="0"/>
              <a:t>Click to edit Master title style</a:t>
            </a:r>
            <a:endParaRPr lang="en-GB" noProof="0" dirty="0"/>
          </a:p>
        </p:txBody>
      </p:sp>
      <p:sp>
        <p:nvSpPr>
          <p:cNvPr id="3" name="Subtitle 2"/>
          <p:cNvSpPr>
            <a:spLocks noGrp="1"/>
          </p:cNvSpPr>
          <p:nvPr>
            <p:ph type="subTitle" idx="1"/>
          </p:nvPr>
        </p:nvSpPr>
        <p:spPr>
          <a:xfrm>
            <a:off x="1104900" y="4511784"/>
            <a:ext cx="5734050"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endParaRPr lang="en-GB" noProof="0" dirty="0"/>
          </a:p>
        </p:txBody>
      </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
        <p:nvSpPr>
          <p:cNvPr id="11" name="Picture Placeholder 10"/>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a:buNone/>
              <a:defRPr/>
            </a:lvl1pPr>
          </a:lstStyle>
          <a:p>
            <a:pPr rtl="0"/>
            <a:r>
              <a:rPr lang="en-GB" noProof="0"/>
              <a:t>Click icon to add picture</a:t>
            </a:r>
            <a:endParaRPr lang="en-GB" noProof="0" dirty="0"/>
          </a:p>
        </p:txBody>
      </p:sp>
      <p:sp>
        <p:nvSpPr>
          <p:cNvPr id="19"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en-GB" sz="1200" b="1" i="1" noProof="0" dirty="0">
                <a:latin typeface="Arial" pitchFamily="34" charset="0"/>
                <a:cs typeface="Arial" pitchFamily="34" charset="0"/>
              </a:rPr>
              <a:t>NOTE:</a:t>
            </a:r>
          </a:p>
          <a:p>
            <a:pPr rtl="0"/>
            <a:r>
              <a:rPr lang="en-GB" sz="1200" i="1" noProof="0" dirty="0">
                <a:latin typeface="Arial" pitchFamily="34" charset="0"/>
                <a:cs typeface="Arial" pitchFamily="34" charset="0"/>
              </a:rPr>
              <a:t>To change the image on this slide, select the picture and delete it. Then click the Pictures icon in the placeholder to insert your own image.</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899" y="2971806"/>
            <a:ext cx="10071099" cy="1684150"/>
          </a:xfrm>
        </p:spPr>
        <p:txBody>
          <a:bodyPr rtlCol="0" anchor="ctr">
            <a:normAutofit/>
          </a:bodyPr>
          <a:lstStyle>
            <a:lvl1pPr>
              <a:defRPr sz="4400" cap="all" baseline="0">
                <a:solidFill>
                  <a:schemeClr val="bg1"/>
                </a:solidFill>
              </a:defRPr>
            </a:lvl1p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104899" y="4655956"/>
            <a:ext cx="10071099" cy="509750"/>
          </a:xfrm>
        </p:spPr>
        <p:txBody>
          <a:bodyPr rtlCol="0">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lvl1pPr>
              <a:defRPr/>
            </a:lvl1pPr>
          </a:lstStyle>
          <a:p>
            <a:fld id="{3CBF5231-8870-441E-8E82-3BE95C2D4F16}" type="datetime1">
              <a:rPr lang="en-GB" noProof="0" smtClean="0"/>
              <a:pPr/>
              <a:t>15/02/2022</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Content Placeholder 2"/>
          <p:cNvSpPr>
            <a:spLocks noGrp="1"/>
          </p:cNvSpPr>
          <p:nvPr>
            <p:ph sz="half" idx="1"/>
          </p:nvPr>
        </p:nvSpPr>
        <p:spPr>
          <a:xfrm>
            <a:off x="1104900" y="1600200"/>
            <a:ext cx="4914900" cy="4571999"/>
          </a:xfrm>
        </p:spPr>
        <p:txBody>
          <a:bodyPr rtlCol="0"/>
          <a:lstStyle>
            <a:lvl5pPr>
              <a:defRPr/>
            </a:lvl5pPr>
            <a:lvl6pPr>
              <a:defRPr/>
            </a:lvl6pPr>
            <a:lvl7pPr>
              <a:defRPr/>
            </a:lvl7pPr>
            <a:lvl8pPr>
              <a:defRPr/>
            </a:lvl8pPr>
            <a:lvl9pPr>
              <a:defRPr/>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Content Placeholder 3"/>
          <p:cNvSpPr>
            <a:spLocks noGrp="1"/>
          </p:cNvSpPr>
          <p:nvPr>
            <p:ph sz="half" idx="2"/>
          </p:nvPr>
        </p:nvSpPr>
        <p:spPr>
          <a:xfrm>
            <a:off x="6172200" y="1600200"/>
            <a:ext cx="4914900" cy="4571999"/>
          </a:xfrm>
        </p:spPr>
        <p:txBody>
          <a:bodyPr rtlCol="0"/>
          <a:lstStyle>
            <a:lvl5pPr>
              <a:defRPr/>
            </a:lvl5pPr>
            <a:lvl6pPr>
              <a:defRPr/>
            </a:lvl6pPr>
            <a:lvl7pPr>
              <a:defRPr/>
            </a:lvl7pPr>
            <a:lvl8pPr>
              <a:defRPr/>
            </a:lvl8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Date Placeholder 4"/>
          <p:cNvSpPr>
            <a:spLocks noGrp="1"/>
          </p:cNvSpPr>
          <p:nvPr>
            <p:ph type="dt" sz="half" idx="10"/>
          </p:nvPr>
        </p:nvSpPr>
        <p:spPr/>
        <p:txBody>
          <a:bodyPr rtlCol="0"/>
          <a:lstStyle>
            <a:lvl1pPr>
              <a:defRPr/>
            </a:lvl1pPr>
          </a:lstStyle>
          <a:p>
            <a:fld id="{70E5344F-59C3-4858-8571-433797DFCF9E}" type="datetime1">
              <a:rPr lang="en-GB" noProof="0" smtClean="0"/>
              <a:pPr/>
              <a:t>15/02/2022</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Text Placeholder 2"/>
          <p:cNvSpPr>
            <a:spLocks noGrp="1"/>
          </p:cNvSpPr>
          <p:nvPr>
            <p:ph type="body" idx="1"/>
          </p:nvPr>
        </p:nvSpPr>
        <p:spPr>
          <a:xfrm>
            <a:off x="110490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104900" y="2424112"/>
            <a:ext cx="4919472" cy="374808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Text Placeholder 4"/>
          <p:cNvSpPr>
            <a:spLocks noGrp="1"/>
          </p:cNvSpPr>
          <p:nvPr>
            <p:ph type="body" sz="quarter" idx="3"/>
          </p:nvPr>
        </p:nvSpPr>
        <p:spPr>
          <a:xfrm>
            <a:off x="616611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166110" y="2424112"/>
            <a:ext cx="4919472" cy="374808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7" name="Date Placeholder 6"/>
          <p:cNvSpPr>
            <a:spLocks noGrp="1"/>
          </p:cNvSpPr>
          <p:nvPr>
            <p:ph type="dt" sz="half" idx="10"/>
          </p:nvPr>
        </p:nvSpPr>
        <p:spPr/>
        <p:txBody>
          <a:bodyPr rtlCol="0"/>
          <a:lstStyle>
            <a:lvl1pPr>
              <a:defRPr/>
            </a:lvl1pPr>
          </a:lstStyle>
          <a:p>
            <a:fld id="{77B145EF-5566-469D-AEC4-BEBCB09EDC55}" type="datetime1">
              <a:rPr lang="en-GB" noProof="0" smtClean="0"/>
              <a:pPr/>
              <a:t>15/02/2022</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Date Placeholder 2"/>
          <p:cNvSpPr>
            <a:spLocks noGrp="1"/>
          </p:cNvSpPr>
          <p:nvPr>
            <p:ph type="dt" sz="half" idx="10"/>
          </p:nvPr>
        </p:nvSpPr>
        <p:spPr/>
        <p:txBody>
          <a:bodyPr rtlCol="0"/>
          <a:lstStyle>
            <a:lvl1pPr>
              <a:defRPr/>
            </a:lvl1pPr>
          </a:lstStyle>
          <a:p>
            <a:fld id="{FE16BA12-8505-4D9F-A29D-C64373B3BF05}" type="datetime1">
              <a:rPr lang="en-GB" noProof="0" smtClean="0"/>
              <a:pPr/>
              <a:t>15/02/2022</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lvl1pPr>
              <a:defRPr/>
            </a:lvl1pPr>
          </a:lstStyle>
          <a:p>
            <a:fld id="{770D8CA9-C44B-4D4A-A5C1-973DB36DB758}" type="datetime1">
              <a:rPr lang="en-GB" noProof="0" smtClean="0"/>
              <a:pPr/>
              <a:t>15/02/2022</a:t>
            </a:fld>
            <a:endParaRPr lang="en-GB" noProof="0" dirty="0"/>
          </a:p>
        </p:txBody>
      </p:sp>
      <p:sp>
        <p:nvSpPr>
          <p:cNvPr id="3" name="Footer Placeholder 2"/>
          <p:cNvSpPr>
            <a:spLocks noGrp="1"/>
          </p:cNvSpPr>
          <p:nvPr>
            <p:ph type="ftr" sz="quarter" idx="11"/>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GB" noProof="0"/>
              <a:t>Click to edit Master title style</a:t>
            </a:r>
            <a:endParaRPr lang="en-GB" noProof="0" dirty="0"/>
          </a:p>
        </p:txBody>
      </p:sp>
      <p:sp>
        <p:nvSpPr>
          <p:cNvPr id="3" name="Content Placeholder 2"/>
          <p:cNvSpPr>
            <a:spLocks noGrp="1"/>
          </p:cNvSpPr>
          <p:nvPr>
            <p:ph idx="1"/>
          </p:nvPr>
        </p:nvSpPr>
        <p:spPr>
          <a:xfrm>
            <a:off x="5641848" y="1600199"/>
            <a:ext cx="5445252" cy="4572001"/>
          </a:xfrm>
        </p:spPr>
        <p:txBody>
          <a:bodyPr rtlCol="0">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Text Placeholder 3"/>
          <p:cNvSpPr>
            <a:spLocks noGrp="1"/>
          </p:cNvSpPr>
          <p:nvPr>
            <p:ph type="body" sz="half" idx="2"/>
          </p:nvPr>
        </p:nvSpPr>
        <p:spPr>
          <a:xfrm>
            <a:off x="1104900" y="1600200"/>
            <a:ext cx="4384548"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lvl1pPr>
              <a:defRPr/>
            </a:lvl1pPr>
          </a:lstStyle>
          <a:p>
            <a:fld id="{1224CF92-45F0-4F21-AF38-1A81E82CAE2B}" type="datetime1">
              <a:rPr lang="en-GB" noProof="0" smtClean="0"/>
              <a:pPr/>
              <a:t>15/02/2022</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0FF54DE5-C571-48E8-A5BC-B369434E2F44}" type="slidenum">
              <a:rPr lang="en-GB" noProof="0" smtClean="0"/>
              <a:t>‹#›</a:t>
            </a:fld>
            <a:endParaRPr lang="en-GB" noProof="0"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a:solidFill>
                  <a:schemeClr val="tx1">
                    <a:lumMod val="75000"/>
                  </a:schemeClr>
                </a:solidFill>
              </a:defRPr>
            </a:lvl1pPr>
          </a:lstStyle>
          <a:p>
            <a:fld id="{2FEB5231-77C7-46B6-AE08-DF88FFC67703}" type="datetime1">
              <a:rPr lang="en-GB" noProof="0" smtClean="0"/>
              <a:pPr/>
              <a:t>15/02/2022</a:t>
            </a:fld>
            <a:endParaRPr lang="en-GB" noProof="0" dirty="0"/>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a:solidFill>
                  <a:schemeClr val="tx1">
                    <a:lumMod val="75000"/>
                  </a:schemeClr>
                </a:solidFill>
              </a:defRPr>
            </a:lvl1pPr>
          </a:lstStyle>
          <a:p>
            <a:endParaRPr lang="en-GB" noProof="0" dirty="0"/>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a:solidFill>
                  <a:schemeClr val="tx1">
                    <a:lumMod val="75000"/>
                  </a:schemeClr>
                </a:solidFill>
              </a:defRPr>
            </a:lvl1pPr>
          </a:lstStyle>
          <a:p>
            <a:fld id="{0FF54DE5-C571-48E8-A5BC-B369434E2F44}" type="slidenum">
              <a:rPr lang="en-GB" noProof="0" smtClean="0"/>
              <a:pPr/>
              <a:t>‹#›</a:t>
            </a:fld>
            <a:endParaRPr lang="en-GB" noProof="0" dirty="0"/>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156060" y="2299315"/>
            <a:ext cx="3939940" cy="1482571"/>
          </a:xfrm>
        </p:spPr>
        <p:txBody>
          <a:bodyPr rtlCol="0" anchor="ctr">
            <a:normAutofit/>
          </a:bodyPr>
          <a:lstStyle/>
          <a:p>
            <a:pPr rtl="0"/>
            <a:r>
              <a:rPr lang="en-GB" sz="5000" dirty="0">
                <a:latin typeface="Arial Black" panose="020B0A04020102020204" pitchFamily="34" charset="0"/>
              </a:rPr>
              <a:t>M</a:t>
            </a:r>
            <a:r>
              <a:rPr lang="en-gb" sz="5000" dirty="0">
                <a:latin typeface="Arial Black" panose="020B0A04020102020204" pitchFamily="34" charset="0"/>
              </a:rPr>
              <a:t>! e-diary</a:t>
            </a:r>
            <a:endParaRPr lang="en-US" sz="5000" dirty="0">
              <a:latin typeface="Arial Black" panose="020B0A04020102020204" pitchFamily="34" charset="0"/>
            </a:endParaRPr>
          </a:p>
        </p:txBody>
      </p:sp>
      <p:sp>
        <p:nvSpPr>
          <p:cNvPr id="7" name="Subtitle 6"/>
          <p:cNvSpPr>
            <a:spLocks noGrp="1"/>
          </p:cNvSpPr>
          <p:nvPr>
            <p:ph type="subTitle" idx="1"/>
          </p:nvPr>
        </p:nvSpPr>
        <p:spPr>
          <a:xfrm>
            <a:off x="2563538" y="3613212"/>
            <a:ext cx="3124983" cy="426128"/>
          </a:xfrm>
        </p:spPr>
        <p:txBody>
          <a:bodyPr rtlCol="0"/>
          <a:lstStyle/>
          <a:p>
            <a:pPr rtl="0"/>
            <a:r>
              <a:rPr lang="en-gb" dirty="0"/>
              <a:t>EXPLORE YOUR THOUGHTS</a:t>
            </a:r>
            <a:endParaRPr lang="en-US" dirty="0"/>
          </a:p>
        </p:txBody>
      </p:sp>
      <p:pic>
        <p:nvPicPr>
          <p:cNvPr id="4" name="Picture Placeholder 3" descr="Open book on table, blurred shelves of books in background" title="Sample Picture"/>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
        <p:nvSpPr>
          <p:cNvPr id="8" name="TextBox 7">
            <a:extLst>
              <a:ext uri="{FF2B5EF4-FFF2-40B4-BE49-F238E27FC236}">
                <a16:creationId xmlns:a16="http://schemas.microsoft.com/office/drawing/2014/main" id="{EAEC09AD-73A7-405F-AC06-8F6DA9273E27}"/>
              </a:ext>
            </a:extLst>
          </p:cNvPr>
          <p:cNvSpPr txBox="1"/>
          <p:nvPr/>
        </p:nvSpPr>
        <p:spPr>
          <a:xfrm>
            <a:off x="76578" y="4741840"/>
            <a:ext cx="3225916" cy="707886"/>
          </a:xfrm>
          <a:prstGeom prst="rect">
            <a:avLst/>
          </a:prstGeom>
          <a:noFill/>
        </p:spPr>
        <p:txBody>
          <a:bodyPr wrap="square" rtlCol="0">
            <a:spAutoFit/>
          </a:bodyPr>
          <a:lstStyle/>
          <a:p>
            <a:pPr algn="ctr"/>
            <a:r>
              <a:rPr lang="en-US" sz="2000" dirty="0">
                <a:latin typeface="Monotype Corsiva" panose="03010101010201010101" pitchFamily="66" charset="0"/>
              </a:rPr>
              <a:t>PROJECT GUIDE: </a:t>
            </a:r>
          </a:p>
          <a:p>
            <a:pPr algn="ctr"/>
            <a:r>
              <a:rPr lang="en-US" sz="2000" dirty="0">
                <a:latin typeface="Monotype Corsiva" panose="03010101010201010101" pitchFamily="66" charset="0"/>
              </a:rPr>
              <a:t>DR. K. DEVI PRIYA</a:t>
            </a:r>
            <a:endParaRPr lang="en-IN" sz="2000" dirty="0">
              <a:latin typeface="Monotype Corsiva" panose="03010101010201010101" pitchFamily="66" charset="0"/>
            </a:endParaRPr>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MAIN PAGE</a:t>
            </a:r>
          </a:p>
        </p:txBody>
      </p:sp>
      <p:pic>
        <p:nvPicPr>
          <p:cNvPr id="4098" name="Picture 2">
            <a:extLst>
              <a:ext uri="{FF2B5EF4-FFF2-40B4-BE49-F238E27FC236}">
                <a16:creationId xmlns:a16="http://schemas.microsoft.com/office/drawing/2014/main" id="{A4CC2F94-EC77-4DA6-A64C-0ECD31815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578131" y="-974982"/>
            <a:ext cx="4947386" cy="1007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324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OUTPUT SCREEN</a:t>
            </a:r>
          </a:p>
        </p:txBody>
      </p:sp>
      <p:pic>
        <p:nvPicPr>
          <p:cNvPr id="5122" name="Picture 2">
            <a:extLst>
              <a:ext uri="{FF2B5EF4-FFF2-40B4-BE49-F238E27FC236}">
                <a16:creationId xmlns:a16="http://schemas.microsoft.com/office/drawing/2014/main" id="{0880F28E-5E32-49A9-948D-B9721587F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683030" y="-980336"/>
            <a:ext cx="4824422" cy="998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82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AA9C71-D0C0-41FA-AD9F-0F6733B4E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361" y="603681"/>
            <a:ext cx="10067277" cy="606344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extBox 3">
            <a:extLst>
              <a:ext uri="{FF2B5EF4-FFF2-40B4-BE49-F238E27FC236}">
                <a16:creationId xmlns:a16="http://schemas.microsoft.com/office/drawing/2014/main" id="{EC9CF833-C575-4AB6-8F93-BA8B1965E8A6}"/>
              </a:ext>
            </a:extLst>
          </p:cNvPr>
          <p:cNvSpPr txBox="1"/>
          <p:nvPr/>
        </p:nvSpPr>
        <p:spPr>
          <a:xfrm>
            <a:off x="7359587" y="4751295"/>
            <a:ext cx="3382394" cy="1200329"/>
          </a:xfrm>
          <a:prstGeom prst="rect">
            <a:avLst/>
          </a:prstGeom>
          <a:noFill/>
        </p:spPr>
        <p:txBody>
          <a:bodyPr wrap="square" rtlCol="0">
            <a:spAutoFit/>
          </a:bodyPr>
          <a:lstStyle/>
          <a:p>
            <a:r>
              <a:rPr lang="en-US" sz="2400" dirty="0">
                <a:latin typeface="Monotype Corsiva" panose="03010101010201010101" pitchFamily="66" charset="0"/>
              </a:rPr>
              <a:t>BY </a:t>
            </a:r>
          </a:p>
          <a:p>
            <a:r>
              <a:rPr lang="en-US" sz="2400" dirty="0">
                <a:latin typeface="Monotype Corsiva" panose="03010101010201010101" pitchFamily="66" charset="0"/>
              </a:rPr>
              <a:t>SAMUEL ADIRALA</a:t>
            </a:r>
          </a:p>
          <a:p>
            <a:r>
              <a:rPr lang="en-US" sz="2400" dirty="0">
                <a:latin typeface="Monotype Corsiva" panose="03010101010201010101" pitchFamily="66" charset="0"/>
              </a:rPr>
              <a:t>20761A0565</a:t>
            </a:r>
            <a:endParaRPr lang="en-IN" sz="2400" dirty="0">
              <a:latin typeface="Monotype Corsiva" panose="03010101010201010101" pitchFamily="66" charset="0"/>
            </a:endParaRPr>
          </a:p>
        </p:txBody>
      </p:sp>
    </p:spTree>
    <p:extLst>
      <p:ext uri="{BB962C8B-B14F-4D97-AF65-F5344CB8AC3E}">
        <p14:creationId xmlns:p14="http://schemas.microsoft.com/office/powerpoint/2010/main" val="27283144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rtlCol="0"/>
          <a:lstStyle/>
          <a:p>
            <a:pPr rtl="0"/>
            <a:r>
              <a:rPr lang="en-US" dirty="0"/>
              <a:t>MISSION STATEMENT</a:t>
            </a:r>
          </a:p>
        </p:txBody>
      </p:sp>
      <p:sp>
        <p:nvSpPr>
          <p:cNvPr id="14" name="Content Placeholder 13"/>
          <p:cNvSpPr>
            <a:spLocks noGrp="1"/>
          </p:cNvSpPr>
          <p:nvPr>
            <p:ph idx="1"/>
          </p:nvPr>
        </p:nvSpPr>
        <p:spPr/>
        <p:txBody>
          <a:bodyPr rtlCol="0">
            <a:normAutofit lnSpcReduction="10000"/>
          </a:bodyPr>
          <a:lstStyle/>
          <a:p>
            <a:pPr>
              <a:buFont typeface="Arial" panose="020B0604020202020204" pitchFamily="34" charset="0"/>
              <a:buChar char="•"/>
            </a:pPr>
            <a:r>
              <a:rPr lang="en-US" sz="3200" dirty="0">
                <a:solidFill>
                  <a:srgbClr val="000000"/>
                </a:solidFill>
                <a:effectLst/>
                <a:latin typeface="Times New Roman" panose="02020603050405020304" pitchFamily="18" charset="0"/>
                <a:ea typeface="Times New Roman" panose="02020603050405020304" pitchFamily="18" charset="0"/>
              </a:rPr>
              <a:t>Diary-keeping is a boon for many people. If one is a busy businessman, one may not remember everything, so in that case, diary making is a habit with immense benefits. </a:t>
            </a:r>
          </a:p>
          <a:p>
            <a:pPr>
              <a:buFont typeface="Arial" panose="020B0604020202020204" pitchFamily="34" charset="0"/>
              <a:buChar char="•"/>
            </a:pPr>
            <a:r>
              <a:rPr lang="en-US" sz="3200" dirty="0">
                <a:solidFill>
                  <a:srgbClr val="000000"/>
                </a:solidFill>
                <a:effectLst/>
                <a:latin typeface="Times New Roman" panose="02020603050405020304" pitchFamily="18" charset="0"/>
                <a:ea typeface="Times New Roman" panose="02020603050405020304" pitchFamily="18" charset="0"/>
              </a:rPr>
              <a:t>Some people intend to write things that have happened in their life daily. This is also good so that when one reads it after some years one will definitely relish it</a:t>
            </a:r>
            <a:r>
              <a:rPr lang="en-US" sz="1800" dirty="0">
                <a:solidFill>
                  <a:srgbClr val="000000"/>
                </a:solidFill>
                <a:effectLst/>
                <a:latin typeface="Times New Roman" panose="02020603050405020304" pitchFamily="18" charset="0"/>
                <a:ea typeface="Times New Roman" panose="02020603050405020304" pitchFamily="18" charset="0"/>
              </a:rPr>
              <a:t>.</a:t>
            </a:r>
          </a:p>
          <a:p>
            <a:pPr>
              <a:buFont typeface="Arial" panose="020B0604020202020204" pitchFamily="34" charset="0"/>
              <a:buChar char="•"/>
            </a:pPr>
            <a:r>
              <a:rPr lang="en-US" sz="3200" dirty="0">
                <a:solidFill>
                  <a:srgbClr val="000000"/>
                </a:solidFill>
                <a:effectLst/>
                <a:latin typeface="Times New Roman" panose="02020603050405020304" pitchFamily="18" charset="0"/>
                <a:ea typeface="Times New Roman" panose="02020603050405020304" pitchFamily="18" charset="0"/>
              </a:rPr>
              <a:t>You may not have a friend in your life, but the diary serves to be your best friend at times. One may write someday just to keep note of something, and feel the need to revise those years later.</a:t>
            </a:r>
            <a:endParaRPr lang="en-IN" sz="3200" dirty="0">
              <a:effectLst/>
              <a:latin typeface="Times New Roman" panose="02020603050405020304" pitchFamily="18" charset="0"/>
              <a:ea typeface="Times New Roman" panose="02020603050405020304" pitchFamily="18" charset="0"/>
            </a:endParaRPr>
          </a:p>
          <a:p>
            <a:pPr>
              <a:buFont typeface="Arial" panose="020B0604020202020204" pitchFamily="34" charset="0"/>
              <a:buChar char="•"/>
            </a:pPr>
            <a:endParaRPr lang="en-US" dirty="0"/>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PLATFORM OF DEVELOPMENT</a:t>
            </a:r>
            <a:endParaRPr lang="en-US" dirty="0"/>
          </a:p>
        </p:txBody>
      </p:sp>
      <p:pic>
        <p:nvPicPr>
          <p:cNvPr id="6" name="Content Placeholder 5">
            <a:extLst>
              <a:ext uri="{FF2B5EF4-FFF2-40B4-BE49-F238E27FC236}">
                <a16:creationId xmlns:a16="http://schemas.microsoft.com/office/drawing/2014/main" id="{5300C643-45D6-4263-B0C5-7ABCB09276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3140" y="1600200"/>
            <a:ext cx="8225719" cy="4572000"/>
          </a:xfrm>
        </p:spPr>
      </p:pic>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MODULES</a:t>
            </a:r>
          </a:p>
        </p:txBody>
      </p:sp>
      <p:sp>
        <p:nvSpPr>
          <p:cNvPr id="3" name="Content Placeholder 2"/>
          <p:cNvSpPr>
            <a:spLocks noGrp="1"/>
          </p:cNvSpPr>
          <p:nvPr>
            <p:ph sz="half" idx="1"/>
          </p:nvPr>
        </p:nvSpPr>
        <p:spPr/>
        <p:txBody>
          <a:bodyPr rtlCol="0">
            <a:normAutofit fontScale="85000" lnSpcReduction="20000"/>
          </a:bodyPr>
          <a:lstStyle/>
          <a:p>
            <a:pPr marL="0" indent="0" rtl="0">
              <a:buNone/>
            </a:pPr>
            <a:r>
              <a:rPr lang="en-gb" b="1" dirty="0"/>
              <a:t>HTML</a:t>
            </a:r>
          </a:p>
          <a:p>
            <a:pPr>
              <a:buFont typeface="Arial" panose="020B0604020202020204" pitchFamily="34" charset="0"/>
              <a:buChar char="•"/>
            </a:pPr>
            <a:r>
              <a:rPr lang="en-GB" dirty="0"/>
              <a:t>FORMS</a:t>
            </a:r>
          </a:p>
          <a:p>
            <a:pPr>
              <a:buFont typeface="Arial" panose="020B0604020202020204" pitchFamily="34" charset="0"/>
              <a:buChar char="•"/>
            </a:pPr>
            <a:r>
              <a:rPr lang="en-GB" dirty="0"/>
              <a:t>EXTERNAL LINKING</a:t>
            </a:r>
          </a:p>
          <a:p>
            <a:pPr>
              <a:buFont typeface="Arial" panose="020B0604020202020204" pitchFamily="34" charset="0"/>
              <a:buChar char="•"/>
            </a:pPr>
            <a:r>
              <a:rPr lang="en-GB" dirty="0"/>
              <a:t>SELECTORS</a:t>
            </a:r>
          </a:p>
          <a:p>
            <a:pPr>
              <a:buFont typeface="Arial" panose="020B0604020202020204" pitchFamily="34" charset="0"/>
              <a:buChar char="•"/>
            </a:pPr>
            <a:r>
              <a:rPr lang="en-GB" dirty="0"/>
              <a:t>BASIC TAGS</a:t>
            </a:r>
          </a:p>
          <a:p>
            <a:pPr marL="0" indent="0">
              <a:buNone/>
            </a:pPr>
            <a:r>
              <a:rPr lang="en-GB" b="1" dirty="0"/>
              <a:t>CSS</a:t>
            </a:r>
          </a:p>
          <a:p>
            <a:pPr>
              <a:buFont typeface="Arial" panose="020B0604020202020204" pitchFamily="34" charset="0"/>
              <a:buChar char="•"/>
            </a:pPr>
            <a:r>
              <a:rPr lang="en-GB" dirty="0"/>
              <a:t>BORDER PROPERTIES</a:t>
            </a:r>
          </a:p>
          <a:p>
            <a:pPr>
              <a:buFont typeface="Arial" panose="020B0604020202020204" pitchFamily="34" charset="0"/>
              <a:buChar char="•"/>
            </a:pPr>
            <a:r>
              <a:rPr lang="en-GB" dirty="0"/>
              <a:t>TEXT PEOPERTIES</a:t>
            </a:r>
          </a:p>
          <a:p>
            <a:pPr>
              <a:buFont typeface="Arial" panose="020B0604020202020204" pitchFamily="34" charset="0"/>
              <a:buChar char="•"/>
            </a:pPr>
            <a:r>
              <a:rPr lang="en-GB" dirty="0"/>
              <a:t>MARGIN PROPERTIES</a:t>
            </a:r>
          </a:p>
          <a:p>
            <a:pPr>
              <a:buFont typeface="Arial" panose="020B0604020202020204" pitchFamily="34" charset="0"/>
              <a:buChar char="•"/>
            </a:pPr>
            <a:r>
              <a:rPr lang="en-GB" dirty="0"/>
              <a:t>TRANSITION EFFECTS</a:t>
            </a:r>
          </a:p>
          <a:p>
            <a:pPr>
              <a:buFont typeface="Arial" panose="020B0604020202020204" pitchFamily="34" charset="0"/>
              <a:buChar char="•"/>
            </a:pPr>
            <a:r>
              <a:rPr lang="en-GB" dirty="0"/>
              <a:t>IMAGE PROPERTIES</a:t>
            </a:r>
          </a:p>
        </p:txBody>
      </p:sp>
      <p:sp>
        <p:nvSpPr>
          <p:cNvPr id="5" name="Content Placeholder 4">
            <a:extLst>
              <a:ext uri="{FF2B5EF4-FFF2-40B4-BE49-F238E27FC236}">
                <a16:creationId xmlns:a16="http://schemas.microsoft.com/office/drawing/2014/main" id="{67CF3CE2-AD9D-4441-840D-401FF618283F}"/>
              </a:ext>
            </a:extLst>
          </p:cNvPr>
          <p:cNvSpPr>
            <a:spLocks noGrp="1"/>
          </p:cNvSpPr>
          <p:nvPr>
            <p:ph sz="half" idx="2"/>
          </p:nvPr>
        </p:nvSpPr>
        <p:spPr/>
        <p:txBody>
          <a:bodyPr>
            <a:normAutofit fontScale="85000" lnSpcReduction="20000"/>
          </a:bodyPr>
          <a:lstStyle/>
          <a:p>
            <a:pPr marL="0" indent="0">
              <a:buNone/>
            </a:pPr>
            <a:r>
              <a:rPr lang="en-US" b="1" dirty="0"/>
              <a:t>JAVA SCRIPT</a:t>
            </a:r>
          </a:p>
          <a:p>
            <a:pPr>
              <a:buFont typeface="Arial" panose="020B0604020202020204" pitchFamily="34" charset="0"/>
              <a:buChar char="•"/>
            </a:pPr>
            <a:r>
              <a:rPr lang="en-US" dirty="0"/>
              <a:t>FORM VALIDATION</a:t>
            </a:r>
          </a:p>
          <a:p>
            <a:pPr>
              <a:buFont typeface="Arial" panose="020B0604020202020204" pitchFamily="34" charset="0"/>
              <a:buChar char="•"/>
            </a:pPr>
            <a:r>
              <a:rPr lang="en-US" dirty="0"/>
              <a:t>FUNCTIONS</a:t>
            </a:r>
          </a:p>
          <a:p>
            <a:pPr>
              <a:buFont typeface="Arial" panose="020B0604020202020204" pitchFamily="34" charset="0"/>
              <a:buChar char="•"/>
            </a:pPr>
            <a:r>
              <a:rPr lang="en-US" dirty="0"/>
              <a:t>METHODS</a:t>
            </a:r>
          </a:p>
          <a:p>
            <a:pPr>
              <a:buFont typeface="Arial" panose="020B0604020202020204" pitchFamily="34" charset="0"/>
              <a:buChar char="•"/>
            </a:pPr>
            <a:r>
              <a:rPr lang="en-US" dirty="0"/>
              <a:t>EVENT HANDLERS</a:t>
            </a:r>
          </a:p>
          <a:p>
            <a:pPr>
              <a:buFont typeface="Arial" panose="020B0604020202020204" pitchFamily="34" charset="0"/>
              <a:buChar char="•"/>
            </a:pPr>
            <a:r>
              <a:rPr lang="en-US" dirty="0"/>
              <a:t>CLASSES AND OBJECTS</a:t>
            </a:r>
          </a:p>
          <a:p>
            <a:pPr>
              <a:buFont typeface="Arial" panose="020B0604020202020204" pitchFamily="34" charset="0"/>
              <a:buChar char="•"/>
            </a:pPr>
            <a:endParaRPr lang="en-US" dirty="0"/>
          </a:p>
          <a:p>
            <a:endParaRPr lang="en-IN" b="1" dirty="0"/>
          </a:p>
        </p:txBody>
      </p:sp>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Effect transition="in" filter="fade">
                                      <p:cBhvr>
                                        <p:cTn id="44" dur="500"/>
                                        <p:tgtEl>
                                          <p:spTgt spid="5">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fade">
                                      <p:cBhvr>
                                        <p:cTn id="47" dur="500"/>
                                        <p:tgtEl>
                                          <p:spTgt spid="5">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Effect transition="in" filter="fade">
                                      <p:cBhvr>
                                        <p:cTn id="50" dur="500"/>
                                        <p:tgtEl>
                                          <p:spTgt spid="5">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3" end="3"/>
                                            </p:txEl>
                                          </p:spTgt>
                                        </p:tgtEl>
                                        <p:attrNameLst>
                                          <p:attrName>style.visibility</p:attrName>
                                        </p:attrNameLst>
                                      </p:cBhvr>
                                      <p:to>
                                        <p:strVal val="visible"/>
                                      </p:to>
                                    </p:set>
                                    <p:animEffect transition="in" filter="fade">
                                      <p:cBhvr>
                                        <p:cTn id="53" dur="500"/>
                                        <p:tgtEl>
                                          <p:spTgt spid="5">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4" end="4"/>
                                            </p:txEl>
                                          </p:spTgt>
                                        </p:tgtEl>
                                        <p:attrNameLst>
                                          <p:attrName>style.visibility</p:attrName>
                                        </p:attrNameLst>
                                      </p:cBhvr>
                                      <p:to>
                                        <p:strVal val="visible"/>
                                      </p:to>
                                    </p:set>
                                    <p:animEffect transition="in" filter="fade">
                                      <p:cBhvr>
                                        <p:cTn id="56" dur="500"/>
                                        <p:tgtEl>
                                          <p:spTgt spid="5">
                                            <p:txEl>
                                              <p:pRg st="4" end="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animEffect transition="in" filter="fade">
                                      <p:cBhvr>
                                        <p:cTn id="5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b="1" dirty="0"/>
              <a:t>IMPLEMENTATION</a:t>
            </a:r>
          </a:p>
        </p:txBody>
      </p:sp>
      <p:graphicFrame>
        <p:nvGraphicFramePr>
          <p:cNvPr id="4" name="Content Placeholder 3" descr="Stacked List" title="SmartArt"/>
          <p:cNvGraphicFramePr>
            <a:graphicFrameLocks noGrp="1"/>
          </p:cNvGraphicFramePr>
          <p:nvPr>
            <p:ph idx="1"/>
            <p:extLst>
              <p:ext uri="{D42A27DB-BD31-4B8C-83A1-F6EECF244321}">
                <p14:modId xmlns:p14="http://schemas.microsoft.com/office/powerpoint/2010/main" val="4265392477"/>
              </p:ext>
            </p:extLst>
          </p:nvPr>
        </p:nvGraphicFramePr>
        <p:xfrm>
          <a:off x="1104900" y="1600200"/>
          <a:ext cx="99822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45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WEBSITE LOGO</a:t>
            </a:r>
            <a:endParaRPr lang="en-US" dirty="0"/>
          </a:p>
        </p:txBody>
      </p:sp>
      <p:sp>
        <p:nvSpPr>
          <p:cNvPr id="4" name="Text Placeholder 3"/>
          <p:cNvSpPr>
            <a:spLocks noGrp="1"/>
          </p:cNvSpPr>
          <p:nvPr>
            <p:ph type="body" sz="half" idx="2"/>
          </p:nvPr>
        </p:nvSpPr>
        <p:spPr/>
        <p:txBody>
          <a:bodyPr rtlCol="0">
            <a:normAutofit/>
          </a:bodyPr>
          <a:lstStyle/>
          <a:p>
            <a:pPr rtl="0"/>
            <a:endParaRPr lang="en-US" sz="2400" dirty="0">
              <a:solidFill>
                <a:schemeClr val="tx2">
                  <a:lumMod val="75000"/>
                  <a:lumOff val="25000"/>
                </a:schemeClr>
              </a:solidFill>
              <a:latin typeface="Ink Free" panose="03080402000500000000" pitchFamily="66" charset="0"/>
              <a:cs typeface="Calibri" panose="020F0502020204030204" pitchFamily="34" charset="0"/>
            </a:endParaRPr>
          </a:p>
          <a:p>
            <a:pPr rtl="0"/>
            <a:endParaRPr lang="en-US" sz="2400" dirty="0">
              <a:solidFill>
                <a:schemeClr val="tx2">
                  <a:lumMod val="75000"/>
                  <a:lumOff val="25000"/>
                </a:schemeClr>
              </a:solidFill>
              <a:latin typeface="Ink Free" panose="03080402000500000000" pitchFamily="66" charset="0"/>
              <a:cs typeface="Calibri" panose="020F0502020204030204" pitchFamily="34" charset="0"/>
            </a:endParaRPr>
          </a:p>
          <a:p>
            <a:pPr rtl="0"/>
            <a:endParaRPr lang="en-US" sz="2400" dirty="0">
              <a:solidFill>
                <a:schemeClr val="tx2">
                  <a:lumMod val="75000"/>
                  <a:lumOff val="25000"/>
                </a:schemeClr>
              </a:solidFill>
              <a:latin typeface="Ink Free" panose="03080402000500000000" pitchFamily="66" charset="0"/>
              <a:cs typeface="Calibri" panose="020F0502020204030204" pitchFamily="34" charset="0"/>
            </a:endParaRPr>
          </a:p>
          <a:p>
            <a:pPr rtl="0"/>
            <a:r>
              <a:rPr lang="en-US" sz="2400" b="1" dirty="0">
                <a:solidFill>
                  <a:schemeClr val="tx2">
                    <a:lumMod val="75000"/>
                    <a:lumOff val="25000"/>
                  </a:schemeClr>
                </a:solidFill>
                <a:latin typeface="Ink Free" panose="03080402000500000000" pitchFamily="66" charset="0"/>
                <a:cs typeface="Calibri" panose="020F0502020204030204" pitchFamily="34" charset="0"/>
              </a:rPr>
              <a:t>DESIGN </a:t>
            </a:r>
          </a:p>
          <a:p>
            <a:pPr rtl="0"/>
            <a:r>
              <a:rPr lang="en-US" sz="2400" b="1" dirty="0">
                <a:solidFill>
                  <a:schemeClr val="tx2">
                    <a:lumMod val="75000"/>
                    <a:lumOff val="25000"/>
                  </a:schemeClr>
                </a:solidFill>
                <a:latin typeface="Ink Free" panose="03080402000500000000" pitchFamily="66" charset="0"/>
                <a:cs typeface="Calibri" panose="020F0502020204030204" pitchFamily="34" charset="0"/>
              </a:rPr>
              <a:t>	   YOUR </a:t>
            </a:r>
          </a:p>
          <a:p>
            <a:pPr rtl="0"/>
            <a:r>
              <a:rPr lang="en-US" sz="2400" b="1" dirty="0">
                <a:solidFill>
                  <a:schemeClr val="tx2">
                    <a:lumMod val="75000"/>
                    <a:lumOff val="25000"/>
                  </a:schemeClr>
                </a:solidFill>
                <a:latin typeface="Ink Free" panose="03080402000500000000" pitchFamily="66" charset="0"/>
                <a:cs typeface="Calibri" panose="020F0502020204030204" pitchFamily="34" charset="0"/>
              </a:rPr>
              <a:t>		DREAMS</a:t>
            </a:r>
          </a:p>
        </p:txBody>
      </p:sp>
      <p:pic>
        <p:nvPicPr>
          <p:cNvPr id="8" name="Picture Placeholder 7">
            <a:extLst>
              <a:ext uri="{FF2B5EF4-FFF2-40B4-BE49-F238E27FC236}">
                <a16:creationId xmlns:a16="http://schemas.microsoft.com/office/drawing/2014/main" id="{A92A4AB2-04F8-408E-9CB9-7C9AD2B623A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4453" b="14453"/>
          <a:stretch>
            <a:fillRect/>
          </a:stretch>
        </p:blipFill>
        <p:spPr/>
      </p:pic>
    </p:spTree>
    <p:extLst>
      <p:ext uri="{BB962C8B-B14F-4D97-AF65-F5344CB8AC3E}">
        <p14:creationId xmlns:p14="http://schemas.microsoft.com/office/powerpoint/2010/main" val="36835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circle(in)">
                                      <p:cBhvr>
                                        <p:cTn id="7" dur="2000"/>
                                        <p:tgtEl>
                                          <p:spTgt spid="4">
                                            <p:txEl>
                                              <p:pRg st="3" end="3"/>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circle(in)">
                                      <p:cBhvr>
                                        <p:cTn id="10" dur="2000"/>
                                        <p:tgtEl>
                                          <p:spTgt spid="4">
                                            <p:txEl>
                                              <p:pRg st="4" end="4"/>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circle(in)">
                                      <p:cBhvr>
                                        <p:cTn id="13" dur="20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GB" dirty="0"/>
              <a:t>HOME PAGE</a:t>
            </a:r>
            <a:endParaRPr lang="en-US" dirty="0"/>
          </a:p>
        </p:txBody>
      </p:sp>
      <p:pic>
        <p:nvPicPr>
          <p:cNvPr id="1026" name="Picture 2">
            <a:extLst>
              <a:ext uri="{FF2B5EF4-FFF2-40B4-BE49-F238E27FC236}">
                <a16:creationId xmlns:a16="http://schemas.microsoft.com/office/drawing/2014/main" id="{DDBA987F-CC0C-4F6B-9081-5DFCAE279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624864" y="-980198"/>
            <a:ext cx="4918787" cy="995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700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GB" dirty="0"/>
              <a:t>TEMPLATE PAGE</a:t>
            </a:r>
            <a:endParaRPr lang="en-US" dirty="0"/>
          </a:p>
        </p:txBody>
      </p:sp>
      <p:pic>
        <p:nvPicPr>
          <p:cNvPr id="2051" name="Picture 3">
            <a:extLst>
              <a:ext uri="{FF2B5EF4-FFF2-40B4-BE49-F238E27FC236}">
                <a16:creationId xmlns:a16="http://schemas.microsoft.com/office/drawing/2014/main" id="{F897E2D9-F6FF-400F-AFF5-0C51D44C5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573893" y="-936571"/>
            <a:ext cx="5004648" cy="1015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70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LOGIN PAGE</a:t>
            </a:r>
          </a:p>
        </p:txBody>
      </p:sp>
      <p:pic>
        <p:nvPicPr>
          <p:cNvPr id="3074" name="Picture 2">
            <a:extLst>
              <a:ext uri="{FF2B5EF4-FFF2-40B4-BE49-F238E27FC236}">
                <a16:creationId xmlns:a16="http://schemas.microsoft.com/office/drawing/2014/main" id="{E68AEAF3-BDE1-48E7-B74D-783369D04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717799" y="-1072860"/>
            <a:ext cx="4754883" cy="998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142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12786043_TF03431380" id="{07BF4009-79A5-4904-9F0A-8BB88901F77F}" vid="{E001E2E9-9C41-4174-AA22-D51AC64C486F}"/>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DDBB83-77C1-4099-A0AA-289882E745E2}">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141</TotalTime>
  <Words>265</Words>
  <Application>Microsoft Office PowerPoint</Application>
  <PresentationFormat>Widescreen</PresentationFormat>
  <Paragraphs>71</Paragraphs>
  <Slides>12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Arial Black</vt:lpstr>
      <vt:lpstr>Euphemia</vt:lpstr>
      <vt:lpstr>Ink Free</vt:lpstr>
      <vt:lpstr>Monotype Corsiva</vt:lpstr>
      <vt:lpstr>Plantagenet Cherokee</vt:lpstr>
      <vt:lpstr>Times New Roman</vt:lpstr>
      <vt:lpstr>Wingdings</vt:lpstr>
      <vt:lpstr>Academic Literature 16x9</vt:lpstr>
      <vt:lpstr>M! e-diary</vt:lpstr>
      <vt:lpstr>MISSION STATEMENT</vt:lpstr>
      <vt:lpstr>PLATFORM OF DEVELOPMENT</vt:lpstr>
      <vt:lpstr>MODULES</vt:lpstr>
      <vt:lpstr>IMPLEMENTATION</vt:lpstr>
      <vt:lpstr>WEBSITE LOGO</vt:lpstr>
      <vt:lpstr>HOME PAGE</vt:lpstr>
      <vt:lpstr>TEMPLATE PAGE</vt:lpstr>
      <vt:lpstr>LOGIN PAGE</vt:lpstr>
      <vt:lpstr>MAIN PAGE</vt:lpstr>
      <vt:lpstr>OUTPUT SCREEN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 e-diary</dc:title>
  <dc:creator>Niteesh Parise</dc:creator>
  <cp:lastModifiedBy>Adirala Samuel</cp:lastModifiedBy>
  <cp:revision>9</cp:revision>
  <dcterms:created xsi:type="dcterms:W3CDTF">2022-02-14T09:16:13Z</dcterms:created>
  <dcterms:modified xsi:type="dcterms:W3CDTF">2022-02-15T04:41:57Z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